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424" r:id="rId2"/>
    <p:sldId id="524" r:id="rId3"/>
    <p:sldId id="533" r:id="rId4"/>
    <p:sldId id="523" r:id="rId5"/>
    <p:sldId id="526" r:id="rId6"/>
    <p:sldId id="528" r:id="rId7"/>
    <p:sldId id="529" r:id="rId8"/>
    <p:sldId id="530" r:id="rId9"/>
    <p:sldId id="531" r:id="rId10"/>
    <p:sldId id="532" r:id="rId11"/>
    <p:sldId id="534" r:id="rId12"/>
    <p:sldId id="535" r:id="rId13"/>
    <p:sldId id="525" r:id="rId14"/>
  </p:sldIdLst>
  <p:sldSz cx="12192000" cy="6858000"/>
  <p:notesSz cx="6858000" cy="9945688"/>
  <p:custShowLst>
    <p:custShow name="Underpants" id="0">
      <p:sldLst/>
    </p:custShow>
    <p:custShow name="Custom Show 1" id="1">
      <p:sldLst/>
    </p:custShow>
  </p:custShowLst>
  <p:defaultTextStyle>
    <a:defPPr>
      <a:defRPr lang="en-A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00503D"/>
    <a:srgbClr val="552858"/>
    <a:srgbClr val="990000"/>
    <a:srgbClr val="002060"/>
    <a:srgbClr val="000000"/>
    <a:srgbClr val="0066FF"/>
    <a:srgbClr val="232323"/>
    <a:srgbClr val="4A1C3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458" autoAdjust="0"/>
    <p:restoredTop sz="87950" autoAdjust="0"/>
  </p:normalViewPr>
  <p:slideViewPr>
    <p:cSldViewPr>
      <p:cViewPr varScale="1">
        <p:scale>
          <a:sx n="66" d="100"/>
          <a:sy n="66" d="100"/>
        </p:scale>
        <p:origin x="1024" y="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70" d="100"/>
          <a:sy n="70" d="100"/>
        </p:scale>
        <p:origin x="2288" y="-604"/>
      </p:cViewPr>
      <p:guideLst>
        <p:guide orient="horz" pos="3132"/>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1026"/>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effectLst>
                  <a:outerShdw blurRad="38100" dist="38100" dir="2700000" algn="tl">
                    <a:srgbClr val="C0C0C0"/>
                  </a:outerShdw>
                </a:effectLst>
              </a:defRPr>
            </a:lvl1pPr>
          </a:lstStyle>
          <a:p>
            <a:pPr>
              <a:defRPr/>
            </a:pPr>
            <a:endParaRPr lang="en-AU"/>
          </a:p>
        </p:txBody>
      </p:sp>
      <p:sp>
        <p:nvSpPr>
          <p:cNvPr id="54275" name="Rectangle 1027"/>
          <p:cNvSpPr>
            <a:spLocks noGrp="1" noChangeArrowheads="1"/>
          </p:cNvSpPr>
          <p:nvPr>
            <p:ph type="dt" sz="quarter"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ffectLst>
                  <a:outerShdw blurRad="38100" dist="38100" dir="2700000" algn="tl">
                    <a:srgbClr val="C0C0C0"/>
                  </a:outerShdw>
                </a:effectLst>
              </a:defRPr>
            </a:lvl1pPr>
          </a:lstStyle>
          <a:p>
            <a:pPr>
              <a:defRPr/>
            </a:pPr>
            <a:endParaRPr lang="en-AU"/>
          </a:p>
        </p:txBody>
      </p:sp>
      <p:sp>
        <p:nvSpPr>
          <p:cNvPr id="54276" name="Rectangle 1028"/>
          <p:cNvSpPr>
            <a:spLocks noGrp="1" noChangeArrowheads="1"/>
          </p:cNvSpPr>
          <p:nvPr>
            <p:ph type="ftr" sz="quarter" idx="2"/>
          </p:nvPr>
        </p:nvSpPr>
        <p:spPr bwMode="auto">
          <a:xfrm>
            <a:off x="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effectLst>
                  <a:outerShdw blurRad="38100" dist="38100" dir="2700000" algn="tl">
                    <a:srgbClr val="C0C0C0"/>
                  </a:outerShdw>
                </a:effectLst>
              </a:defRPr>
            </a:lvl1pPr>
          </a:lstStyle>
          <a:p>
            <a:pPr>
              <a:defRPr/>
            </a:pPr>
            <a:endParaRPr lang="en-AU"/>
          </a:p>
        </p:txBody>
      </p:sp>
      <p:sp>
        <p:nvSpPr>
          <p:cNvPr id="54277" name="Rectangle 1029"/>
          <p:cNvSpPr>
            <a:spLocks noGrp="1" noChangeArrowheads="1"/>
          </p:cNvSpPr>
          <p:nvPr>
            <p:ph type="sldNum" sz="quarter" idx="3"/>
          </p:nvPr>
        </p:nvSpPr>
        <p:spPr bwMode="auto">
          <a:xfrm>
            <a:off x="388620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defRPr>
            </a:lvl1pPr>
          </a:lstStyle>
          <a:p>
            <a:pPr>
              <a:defRPr/>
            </a:pPr>
            <a:fld id="{D9B87E87-BDC6-44B0-BF1F-58B0CB82895E}" type="slidenum">
              <a:rPr lang="en-AU" altLang="en-US"/>
              <a:pPr>
                <a:defRPr/>
              </a:pPr>
              <a:t>‹#›</a:t>
            </a:fld>
            <a:endParaRPr lang="en-AU" altLang="en-US"/>
          </a:p>
        </p:txBody>
      </p:sp>
    </p:spTree>
    <p:extLst>
      <p:ext uri="{BB962C8B-B14F-4D97-AF65-F5344CB8AC3E}">
        <p14:creationId xmlns:p14="http://schemas.microsoft.com/office/powerpoint/2010/main" val="1898500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effectLst>
                  <a:outerShdw blurRad="38100" dist="38100" dir="2700000" algn="tl">
                    <a:srgbClr val="C0C0C0"/>
                  </a:outerShdw>
                </a:effectLst>
              </a:defRPr>
            </a:lvl1pPr>
          </a:lstStyle>
          <a:p>
            <a:pPr>
              <a:defRPr/>
            </a:pPr>
            <a:endParaRPr lang="en-AU"/>
          </a:p>
        </p:txBody>
      </p:sp>
      <p:sp>
        <p:nvSpPr>
          <p:cNvPr id="33795" name="Rectangle 3"/>
          <p:cNvSpPr>
            <a:spLocks noGrp="1" noChangeArrowheads="1"/>
          </p:cNvSpPr>
          <p:nvPr>
            <p:ph type="dt"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ffectLst>
                  <a:outerShdw blurRad="38100" dist="38100" dir="2700000" algn="tl">
                    <a:srgbClr val="C0C0C0"/>
                  </a:outerShdw>
                </a:effectLst>
              </a:defRPr>
            </a:lvl1pPr>
          </a:lstStyle>
          <a:p>
            <a:pPr>
              <a:defRPr/>
            </a:pPr>
            <a:endParaRPr lang="en-AU"/>
          </a:p>
        </p:txBody>
      </p:sp>
      <p:sp>
        <p:nvSpPr>
          <p:cNvPr id="2052" name="Rectangle 4"/>
          <p:cNvSpPr>
            <a:spLocks noGrp="1" noRot="1" noChangeAspect="1" noChangeArrowheads="1" noTextEdit="1"/>
          </p:cNvSpPr>
          <p:nvPr>
            <p:ph type="sldImg" idx="2"/>
          </p:nvPr>
        </p:nvSpPr>
        <p:spPr bwMode="auto">
          <a:xfrm>
            <a:off x="114300" y="746125"/>
            <a:ext cx="6629400"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914400" y="4724400"/>
            <a:ext cx="5029200" cy="4475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3798" name="Rectangle 6"/>
          <p:cNvSpPr>
            <a:spLocks noGrp="1" noChangeArrowheads="1"/>
          </p:cNvSpPr>
          <p:nvPr>
            <p:ph type="ftr" sz="quarter" idx="4"/>
          </p:nvPr>
        </p:nvSpPr>
        <p:spPr bwMode="auto">
          <a:xfrm>
            <a:off x="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effectLst>
                  <a:outerShdw blurRad="38100" dist="38100" dir="2700000" algn="tl">
                    <a:srgbClr val="C0C0C0"/>
                  </a:outerShdw>
                </a:effectLst>
              </a:defRPr>
            </a:lvl1pPr>
          </a:lstStyle>
          <a:p>
            <a:pPr>
              <a:defRPr/>
            </a:pPr>
            <a:endParaRPr lang="en-AU"/>
          </a:p>
        </p:txBody>
      </p:sp>
      <p:sp>
        <p:nvSpPr>
          <p:cNvPr id="33799" name="Rectangle 7"/>
          <p:cNvSpPr>
            <a:spLocks noGrp="1" noChangeArrowheads="1"/>
          </p:cNvSpPr>
          <p:nvPr>
            <p:ph type="sldNum" sz="quarter" idx="5"/>
          </p:nvPr>
        </p:nvSpPr>
        <p:spPr bwMode="auto">
          <a:xfrm>
            <a:off x="388620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defRPr>
            </a:lvl1pPr>
          </a:lstStyle>
          <a:p>
            <a:pPr>
              <a:defRPr/>
            </a:pPr>
            <a:fld id="{94B7A755-F723-411D-92C8-128B80F09012}" type="slidenum">
              <a:rPr lang="en-AU" altLang="en-US"/>
              <a:pPr>
                <a:defRPr/>
              </a:pPr>
              <a:t>‹#›</a:t>
            </a:fld>
            <a:endParaRPr lang="en-AU" altLang="en-US"/>
          </a:p>
        </p:txBody>
      </p:sp>
    </p:spTree>
    <p:extLst>
      <p:ext uri="{BB962C8B-B14F-4D97-AF65-F5344CB8AC3E}">
        <p14:creationId xmlns:p14="http://schemas.microsoft.com/office/powerpoint/2010/main" val="3503664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fld id="{DA302B9A-740A-404A-BABB-C834565B606A}" type="slidenum">
              <a:rPr lang="en-AU" altLang="en-US" sz="1200" smtClean="0"/>
              <a:pPr eaLnBrk="1" hangingPunct="1">
                <a:defRPr/>
              </a:pPr>
              <a:t>1</a:t>
            </a:fld>
            <a:endParaRPr lang="en-AU" altLang="en-US" sz="1200"/>
          </a:p>
        </p:txBody>
      </p:sp>
      <p:sp>
        <p:nvSpPr>
          <p:cNvPr id="5123" name="Rectangle 2"/>
          <p:cNvSpPr>
            <a:spLocks noGrp="1" noRot="1" noChangeAspect="1" noChangeArrowheads="1" noTextEdit="1"/>
          </p:cNvSpPr>
          <p:nvPr>
            <p:ph type="sldImg"/>
          </p:nvPr>
        </p:nvSpPr>
        <p:spPr>
          <a:xfrm>
            <a:off x="114300" y="746125"/>
            <a:ext cx="6629400" cy="3730625"/>
          </a:xfrm>
          <a:ln/>
        </p:spPr>
      </p:sp>
      <p:sp>
        <p:nvSpPr>
          <p:cNvPr id="3" name="Notes Placeholder 2"/>
          <p:cNvSpPr>
            <a:spLocks noGrp="1"/>
          </p:cNvSpPr>
          <p:nvPr>
            <p:ph type="body" sz="quarter" idx="10"/>
          </p:nvPr>
        </p:nvSpPr>
        <p:spPr/>
        <p:txBody>
          <a:bodyPr/>
          <a:lstStyle/>
          <a:p>
            <a:pPr>
              <a:lnSpc>
                <a:spcPct val="150000"/>
              </a:lnSpc>
            </a:pPr>
            <a:r>
              <a:rPr lang="en-US" sz="1400" dirty="0">
                <a:latin typeface="+mn-lt"/>
              </a:rPr>
              <a:t>Countries within the Commonwealth are focused on achieving the Sustainable Development Goals and universal health coverage; reducing the impact on health systems of communicable and non-communicable diseases, and the effect on sustainable environments of climate change. The input of nurses and midwives is essential in all of these areas, and nurses and midwives, their associations, and their leaders have a responsibility to light the way.</a:t>
            </a:r>
          </a:p>
          <a:p>
            <a:pPr>
              <a:lnSpc>
                <a:spcPct val="150000"/>
              </a:lnSpc>
            </a:pPr>
            <a:endParaRPr lang="en-US" sz="1400" dirty="0">
              <a:latin typeface="+mn-lt"/>
            </a:endParaRPr>
          </a:p>
          <a:p>
            <a:pPr>
              <a:lnSpc>
                <a:spcPct val="150000"/>
              </a:lnSpc>
            </a:pPr>
            <a:r>
              <a:rPr lang="en-US" sz="1400" dirty="0">
                <a:latin typeface="+mn-lt"/>
              </a:rPr>
              <a:t>This presentation outlines how the CNMF fulfills the mission entrusted to it by its members and shares key achievements in each of its seven strategic directions.</a:t>
            </a:r>
            <a:endParaRPr lang="en-GB" sz="1400" dirty="0">
              <a:latin typeface="+mn-lt"/>
            </a:endParaRPr>
          </a:p>
          <a:p>
            <a:pPr>
              <a:lnSpc>
                <a:spcPct val="150000"/>
              </a:lnSpc>
            </a:pPr>
            <a:endParaRPr lang="en-GB" sz="1400" dirty="0"/>
          </a:p>
          <a:p>
            <a:pPr>
              <a:lnSpc>
                <a:spcPct val="150000"/>
              </a:lnSpc>
            </a:pPr>
            <a:endParaRPr lang="en-US" sz="1400" dirty="0">
              <a:latin typeface="+mn-lt"/>
            </a:endParaRPr>
          </a:p>
          <a:p>
            <a:pPr>
              <a:lnSpc>
                <a:spcPct val="150000"/>
              </a:lnSpc>
            </a:pPr>
            <a:endParaRPr lang="en-US" sz="1400" dirty="0">
              <a:latin typeface="+mn-lt"/>
            </a:endParaRPr>
          </a:p>
          <a:p>
            <a:pPr>
              <a:lnSpc>
                <a:spcPct val="150000"/>
              </a:lnSpc>
            </a:pPr>
            <a:endParaRPr lang="en-GB" sz="1400" dirty="0">
              <a:latin typeface="+mn-lt"/>
            </a:endParaRPr>
          </a:p>
          <a:p>
            <a:endParaRPr lang="en-GB" dirty="0"/>
          </a:p>
        </p:txBody>
      </p:sp>
    </p:spTree>
    <p:extLst>
      <p:ext uri="{BB962C8B-B14F-4D97-AF65-F5344CB8AC3E}">
        <p14:creationId xmlns:p14="http://schemas.microsoft.com/office/powerpoint/2010/main" val="560424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fld id="{10C6B62F-7A1A-4D99-96C1-BD451BEE1093}" type="slidenum">
              <a:rPr lang="en-AU" altLang="en-US" sz="1200" smtClean="0"/>
              <a:pPr eaLnBrk="1" hangingPunct="1">
                <a:defRPr/>
              </a:pPr>
              <a:t>2</a:t>
            </a:fld>
            <a:endParaRPr lang="en-AU" altLang="en-US" sz="1200"/>
          </a:p>
        </p:txBody>
      </p:sp>
      <p:sp>
        <p:nvSpPr>
          <p:cNvPr id="78851" name="Rectangle 2"/>
          <p:cNvSpPr>
            <a:spLocks noGrp="1" noRot="1" noChangeAspect="1" noChangeArrowheads="1" noTextEdit="1"/>
          </p:cNvSpPr>
          <p:nvPr>
            <p:ph type="sldImg"/>
          </p:nvPr>
        </p:nvSpPr>
        <p:spPr>
          <a:xfrm>
            <a:off x="114300" y="746125"/>
            <a:ext cx="6629400" cy="3730625"/>
          </a:xfrm>
          <a:ln/>
        </p:spPr>
      </p:sp>
      <p:sp>
        <p:nvSpPr>
          <p:cNvPr id="3" name="Notes Placeholder 2"/>
          <p:cNvSpPr>
            <a:spLocks noGrp="1"/>
          </p:cNvSpPr>
          <p:nvPr>
            <p:ph type="body" sz="quarter" idx="10"/>
          </p:nvPr>
        </p:nvSpPr>
        <p:spPr>
          <a:xfrm>
            <a:off x="914400" y="4724400"/>
            <a:ext cx="5538936" cy="4856956"/>
          </a:xfrm>
        </p:spPr>
        <p:txBody>
          <a:bodyPr/>
          <a:lstStyle/>
          <a:p>
            <a:pPr>
              <a:lnSpc>
                <a:spcPct val="150000"/>
              </a:lnSpc>
            </a:pPr>
            <a:r>
              <a:rPr lang="en-GB" sz="1400" dirty="0">
                <a:latin typeface="Calibri" panose="020F0502020204030204" pitchFamily="34" charset="0"/>
                <a:cs typeface="Calibri" panose="020F0502020204030204" pitchFamily="34" charset="0"/>
              </a:rPr>
              <a:t>The CNMF Biennial Meeting of Members is the governing and decision making body of the federation, setting the strategic objectives for the ensuing two years and giving direction to the CNMF Board and the Executive Secretary.</a:t>
            </a:r>
          </a:p>
          <a:p>
            <a:pPr>
              <a:lnSpc>
                <a:spcPct val="150000"/>
              </a:lnSpc>
            </a:pPr>
            <a:r>
              <a:rPr lang="en-GB" sz="1400" dirty="0">
                <a:latin typeface="Calibri" panose="020F0502020204030204" pitchFamily="34" charset="0"/>
                <a:cs typeface="Calibri" panose="020F0502020204030204" pitchFamily="34" charset="0"/>
              </a:rPr>
              <a:t>The other governance instruments are our constitution which is reviewed each two years before the Biennial Meeting of Members and our Policy Statements all of which are publicly available on our website.</a:t>
            </a:r>
          </a:p>
          <a:p>
            <a:pPr>
              <a:lnSpc>
                <a:spcPct val="150000"/>
              </a:lnSpc>
            </a:pPr>
            <a:r>
              <a:rPr lang="en-GB" sz="1400" dirty="0">
                <a:latin typeface="Calibri" panose="020F0502020204030204" pitchFamily="34" charset="0"/>
                <a:cs typeface="Calibri" panose="020F0502020204030204" pitchFamily="34" charset="0"/>
              </a:rPr>
              <a:t>In 2014, the constitution was amended to change the name of the federation from Commonwealth Nurses Federation to Commonwealth Nurses and Midwives Federation.</a:t>
            </a:r>
          </a:p>
          <a:p>
            <a:pPr>
              <a:lnSpc>
                <a:spcPct val="150000"/>
              </a:lnSpc>
            </a:pPr>
            <a:r>
              <a:rPr lang="en-GB" sz="1400" dirty="0">
                <a:latin typeface="Calibri" panose="020F0502020204030204" pitchFamily="34" charset="0"/>
                <a:cs typeface="Calibri" panose="020F0502020204030204" pitchFamily="34" charset="0"/>
              </a:rPr>
              <a:t>The Executive Secretary provides a quarterly report to CNMF Board Members and an Annual Report is also produced and uploaded to the website. The Annual Report includes the audited financial statements for the reporting period.</a:t>
            </a:r>
          </a:p>
          <a:p>
            <a:pPr>
              <a:lnSpc>
                <a:spcPct val="150000"/>
              </a:lnSpc>
            </a:pPr>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4080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fld id="{4629B039-B251-44C3-BBCD-4F08FE03ECA1}" type="slidenum">
              <a:rPr lang="en-AU" altLang="en-US" sz="1200" smtClean="0"/>
              <a:pPr eaLnBrk="1" hangingPunct="1">
                <a:defRPr/>
              </a:pPr>
              <a:t>3</a:t>
            </a:fld>
            <a:endParaRPr lang="en-AU" altLang="en-US" sz="1200"/>
          </a:p>
        </p:txBody>
      </p:sp>
      <p:sp>
        <p:nvSpPr>
          <p:cNvPr id="7171" name="Rectangle 2"/>
          <p:cNvSpPr>
            <a:spLocks noGrp="1" noRot="1" noChangeAspect="1" noChangeArrowheads="1" noTextEdit="1"/>
          </p:cNvSpPr>
          <p:nvPr>
            <p:ph type="sldImg"/>
          </p:nvPr>
        </p:nvSpPr>
        <p:spPr>
          <a:xfrm>
            <a:off x="114300" y="746125"/>
            <a:ext cx="6629400" cy="3730625"/>
          </a:xfrm>
          <a:ln/>
        </p:spPr>
      </p:sp>
      <p:sp>
        <p:nvSpPr>
          <p:cNvPr id="4" name="Notes Placeholder 3"/>
          <p:cNvSpPr>
            <a:spLocks noGrp="1"/>
          </p:cNvSpPr>
          <p:nvPr>
            <p:ph type="body" sz="quarter" idx="10"/>
          </p:nvPr>
        </p:nvSpPr>
        <p:spPr>
          <a:xfrm>
            <a:off x="440668" y="4396780"/>
            <a:ext cx="6084676" cy="5400600"/>
          </a:xfrm>
        </p:spPr>
        <p:txBody>
          <a:bodyPr/>
          <a:lstStyle/>
          <a:p>
            <a:pPr>
              <a:lnSpc>
                <a:spcPct val="150000"/>
              </a:lnSpc>
            </a:pPr>
            <a:r>
              <a:rPr lang="en-GB" sz="1400" dirty="0">
                <a:latin typeface="+mn-lt"/>
              </a:rPr>
              <a:t>In presenting my report to the 24</a:t>
            </a:r>
            <a:r>
              <a:rPr lang="en-GB" sz="1400" baseline="30000" dirty="0">
                <a:latin typeface="+mn-lt"/>
              </a:rPr>
              <a:t>th</a:t>
            </a:r>
            <a:r>
              <a:rPr lang="en-GB" sz="1400" dirty="0">
                <a:latin typeface="+mn-lt"/>
              </a:rPr>
              <a:t> Biennial Meeting of Members, I want to take the opportunity to reflect on some of the changes that have taken place within the CNMF during the past 12 years I have been in the position of Executive Secretary. I am the 4</a:t>
            </a:r>
            <a:r>
              <a:rPr lang="en-GB" sz="1400" baseline="30000" dirty="0">
                <a:latin typeface="+mn-lt"/>
              </a:rPr>
              <a:t>th</a:t>
            </a:r>
            <a:r>
              <a:rPr lang="en-GB" sz="1400" dirty="0">
                <a:latin typeface="+mn-lt"/>
              </a:rPr>
              <a:t> Executive Secretary of the CNMF and only the second who is a nurse and midwife, an essential criteria in my view for any incumbent of the position.</a:t>
            </a:r>
          </a:p>
          <a:p>
            <a:pPr>
              <a:lnSpc>
                <a:spcPct val="150000"/>
              </a:lnSpc>
            </a:pPr>
            <a:r>
              <a:rPr lang="en-GB" sz="1400" dirty="0">
                <a:latin typeface="+mn-lt"/>
              </a:rPr>
              <a:t>For me, it has been an amazing 12 years and I feel particularly blessed to have had the opportunity to lead the organisation and to work with nurses and midwives across Commonwealth countries. I have met amazing, dedicated people. I have been to wonderful places and had incredible experiences which I will always treasure. It has been such a privilege to have had the opportunity to use my knowledge and skill to work with countries to improve the working lives of nurses and midwives and ultimately contribute to improving the health of citizens of the Commonwealth.</a:t>
            </a:r>
          </a:p>
          <a:p>
            <a:pPr>
              <a:lnSpc>
                <a:spcPct val="150000"/>
              </a:lnSpc>
            </a:pPr>
            <a:r>
              <a:rPr lang="en-GB" sz="1400" dirty="0">
                <a:latin typeface="+mn-lt"/>
              </a:rPr>
              <a:t>These are the seven areas in the CNMF strategic plan which provide the structure for this report.</a:t>
            </a:r>
          </a:p>
          <a:p>
            <a:endParaRPr lang="en-GB" sz="1400" dirty="0">
              <a:latin typeface="+mn-lt"/>
            </a:endParaRPr>
          </a:p>
        </p:txBody>
      </p:sp>
    </p:spTree>
    <p:extLst>
      <p:ext uri="{BB962C8B-B14F-4D97-AF65-F5344CB8AC3E}">
        <p14:creationId xmlns:p14="http://schemas.microsoft.com/office/powerpoint/2010/main" val="3794008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fld id="{9CF83089-F0B7-4F5F-8857-7B1F5AD6C92B}" type="slidenum">
              <a:rPr lang="en-AU" altLang="en-US" sz="1200" smtClean="0"/>
              <a:pPr eaLnBrk="1" hangingPunct="1">
                <a:defRPr/>
              </a:pPr>
              <a:t>4</a:t>
            </a:fld>
            <a:endParaRPr lang="en-AU" altLang="en-US" sz="1200"/>
          </a:p>
        </p:txBody>
      </p:sp>
      <p:sp>
        <p:nvSpPr>
          <p:cNvPr id="9219" name="Rectangle 2"/>
          <p:cNvSpPr>
            <a:spLocks noGrp="1" noRot="1" noChangeAspect="1" noChangeArrowheads="1" noTextEdit="1"/>
          </p:cNvSpPr>
          <p:nvPr>
            <p:ph type="sldImg"/>
          </p:nvPr>
        </p:nvSpPr>
        <p:spPr>
          <a:xfrm>
            <a:off x="114300" y="746125"/>
            <a:ext cx="6629400" cy="3730625"/>
          </a:xfrm>
          <a:ln/>
        </p:spPr>
      </p:sp>
      <p:sp>
        <p:nvSpPr>
          <p:cNvPr id="3" name="Notes Placeholder 2"/>
          <p:cNvSpPr>
            <a:spLocks noGrp="1"/>
          </p:cNvSpPr>
          <p:nvPr>
            <p:ph type="body" sz="quarter" idx="10"/>
          </p:nvPr>
        </p:nvSpPr>
        <p:spPr/>
        <p:txBody>
          <a:bodyPr/>
          <a:lstStyle/>
          <a:p>
            <a:pPr>
              <a:lnSpc>
                <a:spcPct val="150000"/>
              </a:lnSpc>
            </a:pPr>
            <a:r>
              <a:rPr lang="en-GB" sz="1400" dirty="0">
                <a:latin typeface="+mn-lt"/>
              </a:rPr>
              <a:t>The CNMF is governed by an elected Board who serve four year terms. The President and Deputy President are elected by all members. The Regional Board Members are elected by members in their own region.</a:t>
            </a:r>
          </a:p>
        </p:txBody>
      </p:sp>
    </p:spTree>
    <p:extLst>
      <p:ext uri="{BB962C8B-B14F-4D97-AF65-F5344CB8AC3E}">
        <p14:creationId xmlns:p14="http://schemas.microsoft.com/office/powerpoint/2010/main" val="3701708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C4DE68C5-FD79-4E2F-9A7D-E9022C8436BC}" type="slidenum">
              <a:rPr lang="en-AU" altLang="en-US"/>
              <a:pPr>
                <a:defRPr/>
              </a:pPr>
              <a:t>‹#›</a:t>
            </a:fld>
            <a:endParaRPr lang="en-AU" altLang="en-US"/>
          </a:p>
        </p:txBody>
      </p:sp>
    </p:spTree>
    <p:extLst>
      <p:ext uri="{BB962C8B-B14F-4D97-AF65-F5344CB8AC3E}">
        <p14:creationId xmlns:p14="http://schemas.microsoft.com/office/powerpoint/2010/main" val="1392999698"/>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35EA7C38-77DB-44DE-944B-3804DDF4B75F}" type="slidenum">
              <a:rPr lang="en-AU" altLang="en-US"/>
              <a:pPr>
                <a:defRPr/>
              </a:pPr>
              <a:t>‹#›</a:t>
            </a:fld>
            <a:endParaRPr lang="en-AU" altLang="en-US"/>
          </a:p>
        </p:txBody>
      </p:sp>
    </p:spTree>
    <p:extLst>
      <p:ext uri="{BB962C8B-B14F-4D97-AF65-F5344CB8AC3E}">
        <p14:creationId xmlns:p14="http://schemas.microsoft.com/office/powerpoint/2010/main" val="2845688627"/>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BDE868B4-813E-43C4-9803-451CA9049F24}" type="slidenum">
              <a:rPr lang="en-AU" altLang="en-US"/>
              <a:pPr>
                <a:defRPr/>
              </a:pPr>
              <a:t>‹#›</a:t>
            </a:fld>
            <a:endParaRPr lang="en-AU" altLang="en-US"/>
          </a:p>
        </p:txBody>
      </p:sp>
    </p:spTree>
    <p:extLst>
      <p:ext uri="{BB962C8B-B14F-4D97-AF65-F5344CB8AC3E}">
        <p14:creationId xmlns:p14="http://schemas.microsoft.com/office/powerpoint/2010/main" val="371278671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FBDF38EF-EFD4-42BF-97B6-6FEE6502DB47}" type="slidenum">
              <a:rPr lang="en-AU" altLang="en-US"/>
              <a:pPr>
                <a:defRPr/>
              </a:pPr>
              <a:t>‹#›</a:t>
            </a:fld>
            <a:endParaRPr lang="en-AU" altLang="en-US"/>
          </a:p>
        </p:txBody>
      </p:sp>
    </p:spTree>
    <p:extLst>
      <p:ext uri="{BB962C8B-B14F-4D97-AF65-F5344CB8AC3E}">
        <p14:creationId xmlns:p14="http://schemas.microsoft.com/office/powerpoint/2010/main" val="4149101670"/>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5BB63EFD-2056-4745-931E-78340B0E6BCE}" type="slidenum">
              <a:rPr lang="en-AU" altLang="en-US"/>
              <a:pPr>
                <a:defRPr/>
              </a:pPr>
              <a:t>‹#›</a:t>
            </a:fld>
            <a:endParaRPr lang="en-AU" altLang="en-US"/>
          </a:p>
        </p:txBody>
      </p:sp>
    </p:spTree>
    <p:extLst>
      <p:ext uri="{BB962C8B-B14F-4D97-AF65-F5344CB8AC3E}">
        <p14:creationId xmlns:p14="http://schemas.microsoft.com/office/powerpoint/2010/main" val="1127400207"/>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1497024C-AECC-4B87-92C5-24B2B9E67D4F}" type="slidenum">
              <a:rPr lang="en-AU" altLang="en-US"/>
              <a:pPr>
                <a:defRPr/>
              </a:pPr>
              <a:t>‹#›</a:t>
            </a:fld>
            <a:endParaRPr lang="en-AU" altLang="en-US"/>
          </a:p>
        </p:txBody>
      </p:sp>
    </p:spTree>
    <p:extLst>
      <p:ext uri="{BB962C8B-B14F-4D97-AF65-F5344CB8AC3E}">
        <p14:creationId xmlns:p14="http://schemas.microsoft.com/office/powerpoint/2010/main" val="129196232"/>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3F88950F-4069-4AD7-B14E-A724BB5791DC}" type="slidenum">
              <a:rPr lang="en-AU" altLang="en-US"/>
              <a:pPr>
                <a:defRPr/>
              </a:pPr>
              <a:t>‹#›</a:t>
            </a:fld>
            <a:endParaRPr lang="en-AU" altLang="en-US"/>
          </a:p>
        </p:txBody>
      </p:sp>
    </p:spTree>
    <p:extLst>
      <p:ext uri="{BB962C8B-B14F-4D97-AF65-F5344CB8AC3E}">
        <p14:creationId xmlns:p14="http://schemas.microsoft.com/office/powerpoint/2010/main" val="1703631288"/>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709373AF-5E9D-4AFE-A1F7-1095843AD73C}" type="slidenum">
              <a:rPr lang="en-AU" altLang="en-US"/>
              <a:pPr>
                <a:defRPr/>
              </a:pPr>
              <a:t>‹#›</a:t>
            </a:fld>
            <a:endParaRPr lang="en-AU" altLang="en-US"/>
          </a:p>
        </p:txBody>
      </p:sp>
    </p:spTree>
    <p:extLst>
      <p:ext uri="{BB962C8B-B14F-4D97-AF65-F5344CB8AC3E}">
        <p14:creationId xmlns:p14="http://schemas.microsoft.com/office/powerpoint/2010/main" val="3507523424"/>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4EDE43D0-827A-49C7-A110-B96AE48138EE}" type="slidenum">
              <a:rPr lang="en-AU" altLang="en-US"/>
              <a:pPr>
                <a:defRPr/>
              </a:pPr>
              <a:t>‹#›</a:t>
            </a:fld>
            <a:endParaRPr lang="en-AU" altLang="en-US"/>
          </a:p>
        </p:txBody>
      </p:sp>
    </p:spTree>
    <p:extLst>
      <p:ext uri="{BB962C8B-B14F-4D97-AF65-F5344CB8AC3E}">
        <p14:creationId xmlns:p14="http://schemas.microsoft.com/office/powerpoint/2010/main" val="4238530797"/>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90871F7D-ED94-403D-949A-84B839465BFF}" type="slidenum">
              <a:rPr lang="en-AU" altLang="en-US"/>
              <a:pPr>
                <a:defRPr/>
              </a:pPr>
              <a:t>‹#›</a:t>
            </a:fld>
            <a:endParaRPr lang="en-AU" altLang="en-US"/>
          </a:p>
        </p:txBody>
      </p:sp>
    </p:spTree>
    <p:extLst>
      <p:ext uri="{BB962C8B-B14F-4D97-AF65-F5344CB8AC3E}">
        <p14:creationId xmlns:p14="http://schemas.microsoft.com/office/powerpoint/2010/main" val="2604337781"/>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867A19AA-8510-41E3-B82A-78809FAAA12B}" type="slidenum">
              <a:rPr lang="en-AU" altLang="en-US"/>
              <a:pPr>
                <a:defRPr/>
              </a:pPr>
              <a:t>‹#›</a:t>
            </a:fld>
            <a:endParaRPr lang="en-AU" altLang="en-US"/>
          </a:p>
        </p:txBody>
      </p:sp>
    </p:spTree>
    <p:extLst>
      <p:ext uri="{BB962C8B-B14F-4D97-AF65-F5344CB8AC3E}">
        <p14:creationId xmlns:p14="http://schemas.microsoft.com/office/powerpoint/2010/main" val="2737253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defRPr>
            </a:lvl1pPr>
          </a:lstStyle>
          <a:p>
            <a:pPr>
              <a:defRPr/>
            </a:pPr>
            <a:endParaRPr lang="en-AU"/>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defRPr>
            </a:lvl1pPr>
          </a:lstStyle>
          <a:p>
            <a:pPr>
              <a:defRPr/>
            </a:pPr>
            <a:endParaRPr lang="en-AU"/>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defRPr>
            </a:lvl1pPr>
          </a:lstStyle>
          <a:p>
            <a:pPr>
              <a:defRPr/>
            </a:pPr>
            <a:fld id="{D7A88C32-3060-41E6-8F90-08E4BF91C3F7}"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www.youtube.com/watch?v=JFpqijlYc1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jpeg"/><Relationship Id="rId7" Type="http://schemas.openxmlformats.org/officeDocument/2006/relationships/image" Target="../media/image7.jpeg"/><Relationship Id="rId12"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1381125" y="250826"/>
            <a:ext cx="9328150" cy="701675"/>
          </a:xfrm>
          <a:prstGeom prst="rect">
            <a:avLst/>
          </a:prstGeom>
          <a:noFill/>
          <a:ln w="9525">
            <a:noFill/>
            <a:miter lim="800000"/>
            <a:headEnd/>
            <a:tailEnd/>
          </a:ln>
          <a:effectLst/>
        </p:spPr>
        <p:txBody>
          <a:bodyPr wrap="none">
            <a:spAutoFit/>
          </a:bodyPr>
          <a:lstStyle/>
          <a:p>
            <a:pPr algn="ctr" eaLnBrk="1" hangingPunct="1">
              <a:defRPr/>
            </a:pPr>
            <a:r>
              <a:rPr lang="en-AU" sz="4000" b="1" dirty="0">
                <a:solidFill>
                  <a:srgbClr val="333399"/>
                </a:solidFill>
                <a:effectLst>
                  <a:outerShdw blurRad="38100" dist="38100" dir="2700000" algn="tl">
                    <a:srgbClr val="000000"/>
                  </a:outerShdw>
                </a:effectLst>
              </a:rPr>
              <a:t>____________________________________</a:t>
            </a:r>
          </a:p>
        </p:txBody>
      </p:sp>
      <p:sp>
        <p:nvSpPr>
          <p:cNvPr id="9232" name="Rectangle 16"/>
          <p:cNvSpPr>
            <a:spLocks noChangeArrowheads="1"/>
          </p:cNvSpPr>
          <p:nvPr/>
        </p:nvSpPr>
        <p:spPr bwMode="auto">
          <a:xfrm>
            <a:off x="6003635" y="-2232"/>
            <a:ext cx="184731" cy="461665"/>
          </a:xfrm>
          <a:prstGeom prst="rect">
            <a:avLst/>
          </a:prstGeom>
          <a:noFill/>
          <a:ln w="9525" cap="flat" cmpd="sng">
            <a:noFill/>
            <a:prstDash val="solid"/>
            <a:miter lim="800000"/>
            <a:headEnd type="none" w="med" len="med"/>
            <a:tailEnd type="none" w="med" len="med"/>
          </a:ln>
          <a:effectLst/>
        </p:spPr>
        <p:txBody>
          <a:bodyPr wrap="none" anchor="ctr">
            <a:spAutoFit/>
          </a:bodyPr>
          <a:lstStyle/>
          <a:p>
            <a:pPr algn="ctr" eaLnBrk="1" hangingPunct="1">
              <a:defRPr/>
            </a:pPr>
            <a:endParaRPr lang="en-AU">
              <a:effectLst>
                <a:outerShdw blurRad="38100" dist="38100" dir="2700000" algn="tl">
                  <a:srgbClr val="000000">
                    <a:alpha val="43137"/>
                  </a:srgbClr>
                </a:outerShdw>
              </a:effectLst>
            </a:endParaRPr>
          </a:p>
        </p:txBody>
      </p:sp>
      <p:sp>
        <p:nvSpPr>
          <p:cNvPr id="4100" name="Rectangle 17"/>
          <p:cNvSpPr>
            <a:spLocks noChangeArrowheads="1"/>
          </p:cNvSpPr>
          <p:nvPr/>
        </p:nvSpPr>
        <p:spPr bwMode="auto">
          <a:xfrm>
            <a:off x="5986034" y="814002"/>
            <a:ext cx="2199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AU" altLang="en-US" sz="1200">
                <a:latin typeface="Calibri" panose="020F0502020204030204" pitchFamily="34" charset="0"/>
                <a:cs typeface="Times New Roman" panose="02020603050405020304" pitchFamily="18" charset="0"/>
              </a:rPr>
              <a:t> </a:t>
            </a:r>
            <a:endParaRPr lang="en-AU" altLang="en-US" sz="2400"/>
          </a:p>
        </p:txBody>
      </p:sp>
      <p:sp>
        <p:nvSpPr>
          <p:cNvPr id="4101" name="Rectangle 18"/>
          <p:cNvSpPr>
            <a:spLocks noChangeArrowheads="1"/>
          </p:cNvSpPr>
          <p:nvPr/>
        </p:nvSpPr>
        <p:spPr bwMode="auto">
          <a:xfrm>
            <a:off x="5986034" y="2061777"/>
            <a:ext cx="2199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AU" altLang="en-US" sz="1200">
                <a:latin typeface="Calibri" panose="020F0502020204030204" pitchFamily="34" charset="0"/>
                <a:cs typeface="Times New Roman" panose="02020603050405020304" pitchFamily="18" charset="0"/>
              </a:rPr>
              <a:t> </a:t>
            </a:r>
            <a:endParaRPr lang="en-AU" altLang="en-US" sz="2400"/>
          </a:p>
        </p:txBody>
      </p:sp>
      <p:sp>
        <p:nvSpPr>
          <p:cNvPr id="4102" name="Rectangle 19"/>
          <p:cNvSpPr>
            <a:spLocks noChangeArrowheads="1"/>
          </p:cNvSpPr>
          <p:nvPr/>
        </p:nvSpPr>
        <p:spPr bwMode="auto">
          <a:xfrm>
            <a:off x="5986034" y="2947602"/>
            <a:ext cx="2199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AU" altLang="en-US" sz="1200">
                <a:latin typeface="Calibri" panose="020F0502020204030204" pitchFamily="34" charset="0"/>
                <a:cs typeface="Times New Roman" panose="02020603050405020304" pitchFamily="18" charset="0"/>
              </a:rPr>
              <a:t> </a:t>
            </a:r>
            <a:endParaRPr lang="en-AU" altLang="en-US" sz="2400"/>
          </a:p>
        </p:txBody>
      </p:sp>
      <p:sp>
        <p:nvSpPr>
          <p:cNvPr id="4103" name="Rectangle 20"/>
          <p:cNvSpPr>
            <a:spLocks noChangeArrowheads="1"/>
          </p:cNvSpPr>
          <p:nvPr/>
        </p:nvSpPr>
        <p:spPr bwMode="auto">
          <a:xfrm>
            <a:off x="6003635" y="39601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2" name="Rectangle 20"/>
          <p:cNvSpPr>
            <a:spLocks noChangeArrowheads="1"/>
          </p:cNvSpPr>
          <p:nvPr/>
        </p:nvSpPr>
        <p:spPr bwMode="auto">
          <a:xfrm>
            <a:off x="6003635" y="-2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1" hangingPunct="1">
              <a:defRPr/>
            </a:pPr>
            <a:endParaRPr lang="en-AU">
              <a:effectLst>
                <a:outerShdw blurRad="38100" dist="38100" dir="2700000" algn="tl">
                  <a:srgbClr val="000000">
                    <a:alpha val="43137"/>
                  </a:srgbClr>
                </a:outerShdw>
              </a:effectLst>
            </a:endParaRPr>
          </a:p>
        </p:txBody>
      </p:sp>
      <p:sp>
        <p:nvSpPr>
          <p:cNvPr id="4105" name="Rectangle 21"/>
          <p:cNvSpPr>
            <a:spLocks noChangeArrowheads="1"/>
          </p:cNvSpPr>
          <p:nvPr/>
        </p:nvSpPr>
        <p:spPr bwMode="auto">
          <a:xfrm>
            <a:off x="5984431" y="1356927"/>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AU" altLang="en-US" sz="1200">
                <a:cs typeface="Times New Roman" panose="02020603050405020304" pitchFamily="18" charset="0"/>
              </a:rPr>
              <a:t> </a:t>
            </a:r>
            <a:endParaRPr lang="en-AU" altLang="en-US" sz="2400"/>
          </a:p>
        </p:txBody>
      </p:sp>
      <p:sp>
        <p:nvSpPr>
          <p:cNvPr id="4106" name="Rectangle 22"/>
          <p:cNvSpPr>
            <a:spLocks noChangeArrowheads="1"/>
          </p:cNvSpPr>
          <p:nvPr/>
        </p:nvSpPr>
        <p:spPr bwMode="auto">
          <a:xfrm>
            <a:off x="5984431" y="2395152"/>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AU" altLang="en-US" sz="1200">
                <a:cs typeface="Times New Roman" panose="02020603050405020304" pitchFamily="18" charset="0"/>
              </a:rPr>
              <a:t> </a:t>
            </a:r>
            <a:endParaRPr lang="en-AU" altLang="en-US" sz="2400"/>
          </a:p>
        </p:txBody>
      </p:sp>
      <p:sp>
        <p:nvSpPr>
          <p:cNvPr id="4107" name="Rectangle 23"/>
          <p:cNvSpPr>
            <a:spLocks noChangeArrowheads="1"/>
          </p:cNvSpPr>
          <p:nvPr/>
        </p:nvSpPr>
        <p:spPr bwMode="auto">
          <a:xfrm>
            <a:off x="5984431" y="3433377"/>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AU" altLang="en-US" sz="1200">
                <a:cs typeface="Times New Roman" panose="02020603050405020304" pitchFamily="18" charset="0"/>
              </a:rPr>
              <a:t> </a:t>
            </a:r>
            <a:endParaRPr lang="en-AU" altLang="en-US" sz="2400"/>
          </a:p>
        </p:txBody>
      </p:sp>
      <p:sp>
        <p:nvSpPr>
          <p:cNvPr id="4108" name="Rectangle 24"/>
          <p:cNvSpPr>
            <a:spLocks noChangeArrowheads="1"/>
          </p:cNvSpPr>
          <p:nvPr/>
        </p:nvSpPr>
        <p:spPr bwMode="auto">
          <a:xfrm>
            <a:off x="6003635" y="461739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109" name="Rectangle 26"/>
          <p:cNvSpPr>
            <a:spLocks noChangeArrowheads="1"/>
          </p:cNvSpPr>
          <p:nvPr/>
        </p:nvSpPr>
        <p:spPr bwMode="auto">
          <a:xfrm>
            <a:off x="5984431" y="1175952"/>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AU" altLang="en-US" sz="1200">
                <a:cs typeface="Times New Roman" panose="02020603050405020304" pitchFamily="18" charset="0"/>
              </a:rPr>
              <a:t> </a:t>
            </a:r>
            <a:endParaRPr lang="en-AU" altLang="en-US" sz="2400"/>
          </a:p>
        </p:txBody>
      </p:sp>
      <p:sp>
        <p:nvSpPr>
          <p:cNvPr id="4110" name="Rectangle 27"/>
          <p:cNvSpPr>
            <a:spLocks noChangeArrowheads="1"/>
          </p:cNvSpPr>
          <p:nvPr/>
        </p:nvSpPr>
        <p:spPr bwMode="auto">
          <a:xfrm>
            <a:off x="5984431" y="2042727"/>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AU" altLang="en-US" sz="1200">
                <a:cs typeface="Times New Roman" panose="02020603050405020304" pitchFamily="18" charset="0"/>
              </a:rPr>
              <a:t> </a:t>
            </a:r>
            <a:endParaRPr lang="en-AU" altLang="en-US" sz="2400"/>
          </a:p>
        </p:txBody>
      </p:sp>
      <p:sp>
        <p:nvSpPr>
          <p:cNvPr id="4111" name="Rectangle 28"/>
          <p:cNvSpPr>
            <a:spLocks noChangeArrowheads="1"/>
          </p:cNvSpPr>
          <p:nvPr/>
        </p:nvSpPr>
        <p:spPr bwMode="auto">
          <a:xfrm>
            <a:off x="5984431" y="2909502"/>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AU" altLang="en-US" sz="1200">
                <a:cs typeface="Times New Roman" panose="02020603050405020304" pitchFamily="18" charset="0"/>
              </a:rPr>
              <a:t> </a:t>
            </a:r>
            <a:endParaRPr lang="en-AU" altLang="en-US" sz="2400"/>
          </a:p>
        </p:txBody>
      </p:sp>
      <p:sp>
        <p:nvSpPr>
          <p:cNvPr id="3" name="Rectangle 28"/>
          <p:cNvSpPr>
            <a:spLocks noChangeArrowheads="1"/>
          </p:cNvSpPr>
          <p:nvPr/>
        </p:nvSpPr>
        <p:spPr bwMode="auto">
          <a:xfrm>
            <a:off x="6003635"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1" hangingPunct="1">
              <a:defRPr/>
            </a:pPr>
            <a:endParaRPr lang="en-AU">
              <a:effectLst>
                <a:outerShdw blurRad="38100" dist="38100" dir="2700000" algn="tl">
                  <a:srgbClr val="000000">
                    <a:alpha val="43137"/>
                  </a:srgbClr>
                </a:outerShdw>
              </a:effectLst>
            </a:endParaRPr>
          </a:p>
        </p:txBody>
      </p:sp>
      <p:sp>
        <p:nvSpPr>
          <p:cNvPr id="4113" name="Rectangle 29"/>
          <p:cNvSpPr>
            <a:spLocks noChangeArrowheads="1"/>
          </p:cNvSpPr>
          <p:nvPr/>
        </p:nvSpPr>
        <p:spPr bwMode="auto">
          <a:xfrm>
            <a:off x="5984431" y="1175952"/>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AU" altLang="en-US" sz="1200">
                <a:cs typeface="Times New Roman" panose="02020603050405020304" pitchFamily="18" charset="0"/>
              </a:rPr>
              <a:t> </a:t>
            </a:r>
            <a:endParaRPr lang="en-AU" altLang="en-US" sz="2400"/>
          </a:p>
        </p:txBody>
      </p:sp>
      <p:sp>
        <p:nvSpPr>
          <p:cNvPr id="4114" name="Rectangle 30"/>
          <p:cNvSpPr>
            <a:spLocks noChangeArrowheads="1"/>
          </p:cNvSpPr>
          <p:nvPr/>
        </p:nvSpPr>
        <p:spPr bwMode="auto">
          <a:xfrm>
            <a:off x="5984431" y="2509452"/>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AU" altLang="en-US" sz="1200">
                <a:cs typeface="Times New Roman" panose="02020603050405020304" pitchFamily="18" charset="0"/>
              </a:rPr>
              <a:t> </a:t>
            </a:r>
            <a:endParaRPr lang="en-AU" altLang="en-US" sz="2400"/>
          </a:p>
        </p:txBody>
      </p:sp>
      <p:sp>
        <p:nvSpPr>
          <p:cNvPr id="4115" name="Rectangle 31"/>
          <p:cNvSpPr>
            <a:spLocks noChangeArrowheads="1"/>
          </p:cNvSpPr>
          <p:nvPr/>
        </p:nvSpPr>
        <p:spPr bwMode="auto">
          <a:xfrm>
            <a:off x="5990843" y="3864203"/>
            <a:ext cx="21031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AU" altLang="en-US" sz="800"/>
              <a:t> </a:t>
            </a:r>
            <a:endParaRPr lang="en-AU" altLang="en-US" sz="2400"/>
          </a:p>
        </p:txBody>
      </p:sp>
      <p:sp>
        <p:nvSpPr>
          <p:cNvPr id="4116" name="Text Box 4"/>
          <p:cNvSpPr txBox="1">
            <a:spLocks noChangeArrowheads="1"/>
          </p:cNvSpPr>
          <p:nvPr/>
        </p:nvSpPr>
        <p:spPr bwMode="auto">
          <a:xfrm>
            <a:off x="3087688" y="303213"/>
            <a:ext cx="7472362"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AU" altLang="en-US" sz="2400" b="1">
                <a:solidFill>
                  <a:srgbClr val="000066"/>
                </a:solidFill>
                <a:latin typeface="Trebuchet MS" panose="020B0603020202020204" pitchFamily="34" charset="0"/>
              </a:rPr>
              <a:t>Commonwealth Nurses and Midwives Federation</a:t>
            </a:r>
          </a:p>
        </p:txBody>
      </p:sp>
      <p:sp>
        <p:nvSpPr>
          <p:cNvPr id="4117" name="Rectangle 3"/>
          <p:cNvSpPr>
            <a:spLocks noChangeArrowheads="1"/>
          </p:cNvSpPr>
          <p:nvPr/>
        </p:nvSpPr>
        <p:spPr bwMode="auto">
          <a:xfrm>
            <a:off x="1485604" y="1452951"/>
            <a:ext cx="922079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AU" altLang="en-US" sz="3600" b="1" dirty="0">
                <a:solidFill>
                  <a:schemeClr val="accent2">
                    <a:lumMod val="75000"/>
                  </a:schemeClr>
                </a:solidFill>
                <a:latin typeface="Arial" panose="020B0604020202020204" pitchFamily="34" charset="0"/>
              </a:rPr>
              <a:t>Executive Secretary Report</a:t>
            </a:r>
          </a:p>
          <a:p>
            <a:pPr algn="ctr" eaLnBrk="1" hangingPunct="1">
              <a:spcBef>
                <a:spcPct val="0"/>
              </a:spcBef>
              <a:buFontTx/>
              <a:buNone/>
            </a:pPr>
            <a:r>
              <a:rPr lang="en-AU" altLang="en-US" sz="3600" b="1" dirty="0">
                <a:solidFill>
                  <a:schemeClr val="accent2">
                    <a:lumMod val="75000"/>
                  </a:schemeClr>
                </a:solidFill>
                <a:latin typeface="Arial" panose="020B0604020202020204" pitchFamily="34" charset="0"/>
              </a:rPr>
              <a:t>26</a:t>
            </a:r>
            <a:r>
              <a:rPr lang="en-AU" altLang="en-US" sz="3600" b="1" baseline="30000" dirty="0">
                <a:solidFill>
                  <a:schemeClr val="accent2">
                    <a:lumMod val="75000"/>
                  </a:schemeClr>
                </a:solidFill>
                <a:latin typeface="Arial" panose="020B0604020202020204" pitchFamily="34" charset="0"/>
              </a:rPr>
              <a:t>th</a:t>
            </a:r>
            <a:r>
              <a:rPr lang="en-AU" altLang="en-US" sz="3600" b="1" dirty="0">
                <a:solidFill>
                  <a:schemeClr val="accent2">
                    <a:lumMod val="75000"/>
                  </a:schemeClr>
                </a:solidFill>
                <a:latin typeface="Arial" panose="020B0604020202020204" pitchFamily="34" charset="0"/>
              </a:rPr>
              <a:t> CNMF Biennial Meeting of Members</a:t>
            </a:r>
          </a:p>
          <a:p>
            <a:pPr algn="ctr" eaLnBrk="1" hangingPunct="1">
              <a:spcBef>
                <a:spcPct val="0"/>
              </a:spcBef>
              <a:buFontTx/>
              <a:buNone/>
            </a:pPr>
            <a:endParaRPr lang="en-AU" altLang="en-US" sz="800" dirty="0">
              <a:solidFill>
                <a:srgbClr val="002060"/>
              </a:solidFill>
              <a:latin typeface="Arial" panose="020B0604020202020204" pitchFamily="34" charset="0"/>
              <a:cs typeface="Calibri" panose="020F0502020204030204" pitchFamily="34" charset="0"/>
            </a:endParaRPr>
          </a:p>
        </p:txBody>
      </p:sp>
      <p:sp>
        <p:nvSpPr>
          <p:cNvPr id="4" name="Rectangle 31"/>
          <p:cNvSpPr>
            <a:spLocks noChangeArrowheads="1"/>
          </p:cNvSpPr>
          <p:nvPr/>
        </p:nvSpPr>
        <p:spPr bwMode="auto">
          <a:xfrm>
            <a:off x="6003635" y="-2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1" hangingPunct="1">
              <a:defRPr/>
            </a:pPr>
            <a:endParaRPr lang="en-AU">
              <a:effectLst>
                <a:outerShdw blurRad="38100" dist="38100" dir="2700000" algn="tl">
                  <a:srgbClr val="000000">
                    <a:alpha val="43137"/>
                  </a:srgbClr>
                </a:outerShdw>
              </a:effectLst>
            </a:endParaRPr>
          </a:p>
        </p:txBody>
      </p:sp>
      <p:sp>
        <p:nvSpPr>
          <p:cNvPr id="4119" name="Rectangle 32"/>
          <p:cNvSpPr>
            <a:spLocks noChangeArrowheads="1"/>
          </p:cNvSpPr>
          <p:nvPr/>
        </p:nvSpPr>
        <p:spPr bwMode="auto">
          <a:xfrm>
            <a:off x="5968401" y="1118802"/>
            <a:ext cx="2551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AU" altLang="en-US" sz="1200">
                <a:latin typeface="Calibri" panose="020F0502020204030204" pitchFamily="34" charset="0"/>
                <a:cs typeface="Times New Roman" panose="02020603050405020304" pitchFamily="18" charset="0"/>
              </a:rPr>
              <a:t>  </a:t>
            </a:r>
            <a:endParaRPr lang="en-AU" altLang="en-US" sz="2400"/>
          </a:p>
        </p:txBody>
      </p:sp>
      <p:sp>
        <p:nvSpPr>
          <p:cNvPr id="4120" name="Rectangle 33"/>
          <p:cNvSpPr>
            <a:spLocks noChangeArrowheads="1"/>
          </p:cNvSpPr>
          <p:nvPr/>
        </p:nvSpPr>
        <p:spPr bwMode="auto">
          <a:xfrm>
            <a:off x="5968401" y="1928427"/>
            <a:ext cx="2551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AU" altLang="en-US" sz="1200">
                <a:latin typeface="Calibri" panose="020F0502020204030204" pitchFamily="34" charset="0"/>
                <a:cs typeface="Times New Roman" panose="02020603050405020304" pitchFamily="18" charset="0"/>
              </a:rPr>
              <a:t>  </a:t>
            </a:r>
            <a:endParaRPr lang="en-AU" altLang="en-US" sz="2400"/>
          </a:p>
        </p:txBody>
      </p:sp>
      <p:pic>
        <p:nvPicPr>
          <p:cNvPr id="41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672" y="3717033"/>
            <a:ext cx="6069012"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CE38E486-C6CB-4AC9-9725-42C38271FE5C" descr="2D1578D0-038B-43DE-A71A-3AAB10A4450F@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0" y="165100"/>
            <a:ext cx="795338"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00C1317-DBC5-484E-ADF1-5959DD2C5C9D}"/>
              </a:ext>
            </a:extLst>
          </p:cNvPr>
          <p:cNvSpPr txBox="1"/>
          <p:nvPr/>
        </p:nvSpPr>
        <p:spPr>
          <a:xfrm>
            <a:off x="2351584" y="57461"/>
            <a:ext cx="8568952" cy="707886"/>
          </a:xfrm>
          <a:prstGeom prst="rect">
            <a:avLst/>
          </a:prstGeom>
          <a:noFill/>
        </p:spPr>
        <p:txBody>
          <a:bodyPr wrap="square">
            <a:spAutoFit/>
          </a:bodyPr>
          <a:lstStyle/>
          <a:p>
            <a:r>
              <a:rPr lang="en-AU" sz="4000" b="1" dirty="0">
                <a:solidFill>
                  <a:schemeClr val="accent2">
                    <a:lumMod val="75000"/>
                  </a:schemeClr>
                </a:solidFill>
                <a:latin typeface="Trebuchet MS" pitchFamily="34" charset="0"/>
              </a:rPr>
              <a:t>PROJECTS: </a:t>
            </a:r>
            <a:r>
              <a:rPr lang="en-AU" sz="2800" b="1" dirty="0">
                <a:solidFill>
                  <a:schemeClr val="accent2">
                    <a:lumMod val="75000"/>
                  </a:schemeClr>
                </a:solidFill>
                <a:latin typeface="Trebuchet MS" pitchFamily="34" charset="0"/>
              </a:rPr>
              <a:t>Cambodia Regulation Project</a:t>
            </a:r>
            <a:endParaRPr lang="en-AU" sz="2800" dirty="0"/>
          </a:p>
        </p:txBody>
      </p:sp>
      <p:pic>
        <p:nvPicPr>
          <p:cNvPr id="8" name="CE38E486-C6CB-4AC9-9725-42C38271FE5C" descr="2D1578D0-038B-43DE-A71A-3AAB10A4450F@ns">
            <a:extLst>
              <a:ext uri="{FF2B5EF4-FFF2-40B4-BE49-F238E27FC236}">
                <a16:creationId xmlns:a16="http://schemas.microsoft.com/office/drawing/2014/main" id="{BE363E24-D77E-47E7-BE32-26CEF5539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272" y="24277"/>
            <a:ext cx="1242463" cy="103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D26823F9-A3AC-488F-81C2-0634390F62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0016" y="2204864"/>
            <a:ext cx="5112568" cy="2875820"/>
          </a:xfrm>
          <a:prstGeom prst="rect">
            <a:avLst/>
          </a:prstGeom>
        </p:spPr>
      </p:pic>
      <p:pic>
        <p:nvPicPr>
          <p:cNvPr id="13" name="Picture 12">
            <a:extLst>
              <a:ext uri="{FF2B5EF4-FFF2-40B4-BE49-F238E27FC236}">
                <a16:creationId xmlns:a16="http://schemas.microsoft.com/office/drawing/2014/main" id="{068A92B9-BEFD-4A28-A9A1-737097717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846" y="2204864"/>
            <a:ext cx="5112568" cy="2875820"/>
          </a:xfrm>
          <a:prstGeom prst="rect">
            <a:avLst/>
          </a:prstGeom>
        </p:spPr>
      </p:pic>
    </p:spTree>
    <p:extLst>
      <p:ext uri="{BB962C8B-B14F-4D97-AF65-F5344CB8AC3E}">
        <p14:creationId xmlns:p14="http://schemas.microsoft.com/office/powerpoint/2010/main" val="33209864"/>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00C1317-DBC5-484E-ADF1-5959DD2C5C9D}"/>
              </a:ext>
            </a:extLst>
          </p:cNvPr>
          <p:cNvSpPr txBox="1"/>
          <p:nvPr/>
        </p:nvSpPr>
        <p:spPr>
          <a:xfrm>
            <a:off x="2351584" y="57461"/>
            <a:ext cx="8568952" cy="707886"/>
          </a:xfrm>
          <a:prstGeom prst="rect">
            <a:avLst/>
          </a:prstGeom>
          <a:noFill/>
        </p:spPr>
        <p:txBody>
          <a:bodyPr wrap="square">
            <a:spAutoFit/>
          </a:bodyPr>
          <a:lstStyle/>
          <a:p>
            <a:r>
              <a:rPr lang="en-AU" sz="4000" b="1" dirty="0">
                <a:solidFill>
                  <a:schemeClr val="accent2">
                    <a:lumMod val="75000"/>
                  </a:schemeClr>
                </a:solidFill>
                <a:latin typeface="Trebuchet MS" pitchFamily="34" charset="0"/>
              </a:rPr>
              <a:t>PROJECTS: </a:t>
            </a:r>
            <a:r>
              <a:rPr lang="en-AU" sz="2800" b="1" dirty="0">
                <a:solidFill>
                  <a:schemeClr val="accent2">
                    <a:lumMod val="75000"/>
                  </a:schemeClr>
                </a:solidFill>
                <a:latin typeface="Trebuchet MS" pitchFamily="34" charset="0"/>
              </a:rPr>
              <a:t>Mental health legislation reform</a:t>
            </a:r>
            <a:endParaRPr lang="en-AU" sz="2800" dirty="0"/>
          </a:p>
        </p:txBody>
      </p:sp>
      <p:pic>
        <p:nvPicPr>
          <p:cNvPr id="8" name="CE38E486-C6CB-4AC9-9725-42C38271FE5C" descr="2D1578D0-038B-43DE-A71A-3AAB10A4450F@ns">
            <a:extLst>
              <a:ext uri="{FF2B5EF4-FFF2-40B4-BE49-F238E27FC236}">
                <a16:creationId xmlns:a16="http://schemas.microsoft.com/office/drawing/2014/main" id="{BE363E24-D77E-47E7-BE32-26CEF5539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272" y="24277"/>
            <a:ext cx="1242463" cy="103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B88754C-DB88-4384-A5C8-947768F02B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0123" y="1058423"/>
            <a:ext cx="6387319" cy="2744551"/>
          </a:xfrm>
          <a:prstGeom prst="rect">
            <a:avLst/>
          </a:prstGeom>
        </p:spPr>
      </p:pic>
      <p:pic>
        <p:nvPicPr>
          <p:cNvPr id="11" name="Picture 2">
            <a:extLst>
              <a:ext uri="{FF2B5EF4-FFF2-40B4-BE49-F238E27FC236}">
                <a16:creationId xmlns:a16="http://schemas.microsoft.com/office/drawing/2014/main" id="{95E5426E-3DFE-4E62-A8DC-117DD21D0DB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504" y="4000270"/>
            <a:ext cx="3519909" cy="247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a:extLst>
              <a:ext uri="{FF2B5EF4-FFF2-40B4-BE49-F238E27FC236}">
                <a16:creationId xmlns:a16="http://schemas.microsoft.com/office/drawing/2014/main" id="{0893A5DE-47C5-4929-87D9-9520B56B58A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7928" y="4000270"/>
            <a:ext cx="4858990" cy="244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495677"/>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00C1317-DBC5-484E-ADF1-5959DD2C5C9D}"/>
              </a:ext>
            </a:extLst>
          </p:cNvPr>
          <p:cNvSpPr txBox="1"/>
          <p:nvPr/>
        </p:nvSpPr>
        <p:spPr>
          <a:xfrm>
            <a:off x="2351584" y="57461"/>
            <a:ext cx="8568952" cy="707886"/>
          </a:xfrm>
          <a:prstGeom prst="rect">
            <a:avLst/>
          </a:prstGeom>
          <a:noFill/>
        </p:spPr>
        <p:txBody>
          <a:bodyPr wrap="square">
            <a:spAutoFit/>
          </a:bodyPr>
          <a:lstStyle/>
          <a:p>
            <a:r>
              <a:rPr lang="en-AU" sz="4000" b="1" dirty="0">
                <a:solidFill>
                  <a:schemeClr val="accent2">
                    <a:lumMod val="75000"/>
                  </a:schemeClr>
                </a:solidFill>
                <a:latin typeface="Trebuchet MS" pitchFamily="34" charset="0"/>
              </a:rPr>
              <a:t>PROJECTS: </a:t>
            </a:r>
            <a:r>
              <a:rPr lang="en-AU" sz="2800" b="1" dirty="0">
                <a:solidFill>
                  <a:schemeClr val="accent2">
                    <a:lumMod val="75000"/>
                  </a:schemeClr>
                </a:solidFill>
                <a:latin typeface="Trebuchet MS" pitchFamily="34" charset="0"/>
              </a:rPr>
              <a:t>Oral Health Project</a:t>
            </a:r>
            <a:endParaRPr lang="en-AU" sz="2800" dirty="0"/>
          </a:p>
        </p:txBody>
      </p:sp>
      <p:pic>
        <p:nvPicPr>
          <p:cNvPr id="8" name="CE38E486-C6CB-4AC9-9725-42C38271FE5C" descr="2D1578D0-038B-43DE-A71A-3AAB10A4450F@ns">
            <a:extLst>
              <a:ext uri="{FF2B5EF4-FFF2-40B4-BE49-F238E27FC236}">
                <a16:creationId xmlns:a16="http://schemas.microsoft.com/office/drawing/2014/main" id="{BE363E24-D77E-47E7-BE32-26CEF5539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272" y="24277"/>
            <a:ext cx="1242463" cy="103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B757378-D9D1-4213-B345-E201735EB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536" y="1058423"/>
            <a:ext cx="7936603" cy="5290540"/>
          </a:xfrm>
          <a:prstGeom prst="rect">
            <a:avLst/>
          </a:prstGeom>
        </p:spPr>
      </p:pic>
      <p:sp>
        <p:nvSpPr>
          <p:cNvPr id="6" name="TextBox 5">
            <a:extLst>
              <a:ext uri="{FF2B5EF4-FFF2-40B4-BE49-F238E27FC236}">
                <a16:creationId xmlns:a16="http://schemas.microsoft.com/office/drawing/2014/main" id="{DFC12796-B922-4304-89AD-5E49CE25C0C0}"/>
              </a:ext>
            </a:extLst>
          </p:cNvPr>
          <p:cNvSpPr txBox="1"/>
          <p:nvPr/>
        </p:nvSpPr>
        <p:spPr>
          <a:xfrm>
            <a:off x="2783632" y="6348963"/>
            <a:ext cx="6097604" cy="461665"/>
          </a:xfrm>
          <a:prstGeom prst="rect">
            <a:avLst/>
          </a:prstGeom>
          <a:noFill/>
        </p:spPr>
        <p:txBody>
          <a:bodyPr wrap="square">
            <a:spAutoFit/>
          </a:bodyPr>
          <a:lstStyle/>
          <a:p>
            <a:r>
              <a:rPr lang="en-AU" sz="2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https://www.youtube.com/watch?v=JFpqijlYc1s</a:t>
            </a:r>
            <a:r>
              <a:rPr lang="en-AU" sz="2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AU" dirty="0">
              <a:solidFill>
                <a:schemeClr val="accent2">
                  <a:lumMod val="75000"/>
                </a:schemeClr>
              </a:solidFill>
            </a:endParaRPr>
          </a:p>
        </p:txBody>
      </p:sp>
    </p:spTree>
    <p:extLst>
      <p:ext uri="{BB962C8B-B14F-4D97-AF65-F5344CB8AC3E}">
        <p14:creationId xmlns:p14="http://schemas.microsoft.com/office/powerpoint/2010/main" val="1272863542"/>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E38E486-C6CB-4AC9-9725-42C38271FE5C" descr="2D1578D0-038B-43DE-A71A-3AAB10A4450F@ns">
            <a:extLst>
              <a:ext uri="{FF2B5EF4-FFF2-40B4-BE49-F238E27FC236}">
                <a16:creationId xmlns:a16="http://schemas.microsoft.com/office/drawing/2014/main" id="{FE7D8EBC-5A1D-42D6-B54D-6BAFCF93E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393" y="1"/>
            <a:ext cx="1242463" cy="103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742BF8BA-523A-4C60-8EB7-7B3522D5D387}"/>
              </a:ext>
            </a:extLst>
          </p:cNvPr>
          <p:cNvSpPr txBox="1"/>
          <p:nvPr/>
        </p:nvSpPr>
        <p:spPr>
          <a:xfrm>
            <a:off x="3791744" y="153241"/>
            <a:ext cx="3528392" cy="707886"/>
          </a:xfrm>
          <a:prstGeom prst="rect">
            <a:avLst/>
          </a:prstGeom>
          <a:noFill/>
        </p:spPr>
        <p:txBody>
          <a:bodyPr wrap="square">
            <a:spAutoFit/>
          </a:bodyPr>
          <a:lstStyle/>
          <a:p>
            <a:r>
              <a:rPr lang="en-AU" sz="4000" b="1" dirty="0">
                <a:solidFill>
                  <a:schemeClr val="accent2">
                    <a:lumMod val="75000"/>
                  </a:schemeClr>
                </a:solidFill>
                <a:latin typeface="Trebuchet MS" pitchFamily="34" charset="0"/>
              </a:rPr>
              <a:t>NEXT STEPS</a:t>
            </a:r>
            <a:endParaRPr lang="en-AU" sz="4000" dirty="0"/>
          </a:p>
        </p:txBody>
      </p:sp>
      <p:pic>
        <p:nvPicPr>
          <p:cNvPr id="4" name="Picture 3">
            <a:extLst>
              <a:ext uri="{FF2B5EF4-FFF2-40B4-BE49-F238E27FC236}">
                <a16:creationId xmlns:a16="http://schemas.microsoft.com/office/drawing/2014/main" id="{23D725B4-5DF0-4AF5-AD13-74A06A16EA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3552" y="1844824"/>
            <a:ext cx="7098570" cy="4750272"/>
          </a:xfrm>
          <a:prstGeom prst="rect">
            <a:avLst/>
          </a:prstGeom>
        </p:spPr>
      </p:pic>
    </p:spTree>
    <p:extLst>
      <p:ext uri="{BB962C8B-B14F-4D97-AF65-F5344CB8AC3E}">
        <p14:creationId xmlns:p14="http://schemas.microsoft.com/office/powerpoint/2010/main" val="2258370213"/>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77826" name="Straight Connector 9"/>
          <p:cNvCxnSpPr>
            <a:cxnSpLocks noChangeShapeType="1"/>
          </p:cNvCxnSpPr>
          <p:nvPr/>
        </p:nvCxnSpPr>
        <p:spPr bwMode="auto">
          <a:xfrm rot="16200000" flipV="1">
            <a:off x="2809876" y="4071939"/>
            <a:ext cx="714375" cy="1428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77828" name="Rectangle 8"/>
          <p:cNvSpPr>
            <a:spLocks noChangeArrowheads="1"/>
          </p:cNvSpPr>
          <p:nvPr/>
        </p:nvSpPr>
        <p:spPr bwMode="auto">
          <a:xfrm>
            <a:off x="5753599" y="1204527"/>
            <a:ext cx="6848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AU" altLang="en-US" sz="1200">
                <a:cs typeface="Times New Roman" panose="02020603050405020304" pitchFamily="18" charset="0"/>
              </a:rPr>
              <a:t> </a:t>
            </a:r>
            <a:endParaRPr lang="en-AU" altLang="en-US" sz="2400"/>
          </a:p>
        </p:txBody>
      </p:sp>
      <p:sp>
        <p:nvSpPr>
          <p:cNvPr id="77829" name="Rectangle 10"/>
          <p:cNvSpPr>
            <a:spLocks noChangeArrowheads="1"/>
          </p:cNvSpPr>
          <p:nvPr/>
        </p:nvSpPr>
        <p:spPr bwMode="auto">
          <a:xfrm>
            <a:off x="1524001" y="3754438"/>
            <a:ext cx="688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AU" altLang="en-US" sz="1200">
                <a:solidFill>
                  <a:srgbClr val="0000FF"/>
                </a:solidFill>
                <a:latin typeface="Arial" panose="020B0604020202020204" pitchFamily="34" charset="0"/>
                <a:ea typeface="Times New Roman" panose="02020603050405020304" pitchFamily="18" charset="0"/>
                <a:cs typeface="Arial" panose="020B0604020202020204" pitchFamily="34" charset="0"/>
              </a:rPr>
              <a:t> </a:t>
            </a:r>
            <a:endParaRPr lang="en-AU" altLang="en-US" sz="900">
              <a:ea typeface="Times New Roman" panose="02020603050405020304" pitchFamily="18" charset="0"/>
              <a:cs typeface="Arial" panose="020B0604020202020204" pitchFamily="34" charset="0"/>
            </a:endParaRPr>
          </a:p>
          <a:p>
            <a:pPr>
              <a:spcBef>
                <a:spcPct val="0"/>
              </a:spcBef>
              <a:buFontTx/>
              <a:buNone/>
            </a:pPr>
            <a:endParaRPr lang="en-AU" altLang="en-US" sz="2400">
              <a:ea typeface="Times New Roman" panose="02020603050405020304" pitchFamily="18" charset="0"/>
              <a:cs typeface="Arial" panose="020B0604020202020204" pitchFamily="34" charset="0"/>
            </a:endParaRPr>
          </a:p>
        </p:txBody>
      </p:sp>
      <p:sp>
        <p:nvSpPr>
          <p:cNvPr id="77830" name="Rectangle 11"/>
          <p:cNvSpPr>
            <a:spLocks noChangeArrowheads="1"/>
          </p:cNvSpPr>
          <p:nvPr/>
        </p:nvSpPr>
        <p:spPr bwMode="auto">
          <a:xfrm>
            <a:off x="5772835" y="3760144"/>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24945" name="Rectangle 17"/>
          <p:cNvSpPr>
            <a:spLocks noChangeArrowheads="1"/>
          </p:cNvSpPr>
          <p:nvPr/>
        </p:nvSpPr>
        <p:spPr bwMode="auto">
          <a:xfrm>
            <a:off x="6003635" y="-230832"/>
            <a:ext cx="184731" cy="461665"/>
          </a:xfrm>
          <a:prstGeom prst="rect">
            <a:avLst/>
          </a:prstGeom>
          <a:noFill/>
          <a:ln w="9525" cap="flat" cmpd="sng">
            <a:noFill/>
            <a:prstDash val="solid"/>
            <a:miter lim="800000"/>
            <a:headEnd type="none" w="med" len="med"/>
            <a:tailEnd type="none" w="med" len="med"/>
          </a:ln>
          <a:effectLst/>
        </p:spPr>
        <p:txBody>
          <a:bodyPr wrap="none" anchor="ctr">
            <a:spAutoFit/>
          </a:bodyPr>
          <a:lstStyle/>
          <a:p>
            <a:pPr algn="ctr" eaLnBrk="1" hangingPunct="1">
              <a:defRPr/>
            </a:pPr>
            <a:endParaRPr lang="en-AU">
              <a:effectLst>
                <a:outerShdw blurRad="38100" dist="38100" dir="2700000" algn="tl">
                  <a:srgbClr val="000000">
                    <a:alpha val="43137"/>
                  </a:srgbClr>
                </a:outerShdw>
              </a:effectLst>
            </a:endParaRPr>
          </a:p>
        </p:txBody>
      </p:sp>
      <p:sp>
        <p:nvSpPr>
          <p:cNvPr id="77832" name="Rectangle 18"/>
          <p:cNvSpPr>
            <a:spLocks noChangeArrowheads="1"/>
          </p:cNvSpPr>
          <p:nvPr/>
        </p:nvSpPr>
        <p:spPr bwMode="auto">
          <a:xfrm>
            <a:off x="5965195" y="747327"/>
            <a:ext cx="26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AU" altLang="en-US" sz="1200">
                <a:cs typeface="Times New Roman" panose="02020603050405020304" pitchFamily="18" charset="0"/>
              </a:rPr>
              <a:t>  </a:t>
            </a:r>
            <a:endParaRPr lang="en-AU" altLang="en-US" sz="2400"/>
          </a:p>
        </p:txBody>
      </p:sp>
      <p:sp>
        <p:nvSpPr>
          <p:cNvPr id="77833" name="Rectangle 19"/>
          <p:cNvSpPr>
            <a:spLocks noChangeArrowheads="1"/>
          </p:cNvSpPr>
          <p:nvPr/>
        </p:nvSpPr>
        <p:spPr bwMode="auto">
          <a:xfrm>
            <a:off x="5960386" y="1633152"/>
            <a:ext cx="2712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AU" altLang="en-US" sz="1200">
                <a:solidFill>
                  <a:srgbClr val="0000FF"/>
                </a:solidFill>
                <a:latin typeface="Arial" panose="020B0604020202020204" pitchFamily="34" charset="0"/>
                <a:ea typeface="Times New Roman" panose="02020603050405020304" pitchFamily="18" charset="0"/>
                <a:cs typeface="Arial" panose="020B0604020202020204" pitchFamily="34" charset="0"/>
              </a:rPr>
              <a:t>  </a:t>
            </a:r>
            <a:endParaRPr lang="en-AU" altLang="en-US" sz="2400">
              <a:ea typeface="Times New Roman" panose="02020603050405020304" pitchFamily="18" charset="0"/>
              <a:cs typeface="Arial" panose="020B0604020202020204" pitchFamily="34" charset="0"/>
            </a:endParaRPr>
          </a:p>
        </p:txBody>
      </p:sp>
      <p:sp>
        <p:nvSpPr>
          <p:cNvPr id="77834" name="Rectangle 20"/>
          <p:cNvSpPr>
            <a:spLocks noChangeArrowheads="1"/>
          </p:cNvSpPr>
          <p:nvPr/>
        </p:nvSpPr>
        <p:spPr bwMode="auto">
          <a:xfrm>
            <a:off x="5960386" y="2528502"/>
            <a:ext cx="2712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AU" altLang="en-US" sz="1200">
                <a:solidFill>
                  <a:srgbClr val="0000FF"/>
                </a:solidFill>
                <a:latin typeface="Arial" panose="020B0604020202020204" pitchFamily="34" charset="0"/>
                <a:ea typeface="Times New Roman" panose="02020603050405020304" pitchFamily="18" charset="0"/>
                <a:cs typeface="Arial" panose="020B0604020202020204" pitchFamily="34" charset="0"/>
              </a:rPr>
              <a:t>  </a:t>
            </a:r>
            <a:endParaRPr lang="en-AU" altLang="en-US" sz="2400">
              <a:ea typeface="Times New Roman" panose="02020603050405020304" pitchFamily="18" charset="0"/>
              <a:cs typeface="Arial" panose="020B0604020202020204" pitchFamily="34" charset="0"/>
            </a:endParaRPr>
          </a:p>
        </p:txBody>
      </p:sp>
      <p:sp>
        <p:nvSpPr>
          <p:cNvPr id="77835" name="Rectangle 21"/>
          <p:cNvSpPr>
            <a:spLocks noChangeArrowheads="1"/>
          </p:cNvSpPr>
          <p:nvPr/>
        </p:nvSpPr>
        <p:spPr bwMode="auto">
          <a:xfrm>
            <a:off x="5960386" y="3414327"/>
            <a:ext cx="2712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AU" altLang="en-US" sz="1200">
                <a:solidFill>
                  <a:srgbClr val="0000FF"/>
                </a:solidFill>
                <a:latin typeface="Arial" panose="020B0604020202020204" pitchFamily="34" charset="0"/>
                <a:ea typeface="Times New Roman" panose="02020603050405020304" pitchFamily="18" charset="0"/>
                <a:cs typeface="Arial" panose="020B0604020202020204" pitchFamily="34" charset="0"/>
              </a:rPr>
              <a:t>  </a:t>
            </a:r>
            <a:endParaRPr lang="en-AU" altLang="en-US" sz="2400">
              <a:ea typeface="Times New Roman" panose="02020603050405020304" pitchFamily="18" charset="0"/>
              <a:cs typeface="Arial" panose="020B0604020202020204" pitchFamily="34" charset="0"/>
            </a:endParaRPr>
          </a:p>
        </p:txBody>
      </p:sp>
      <p:sp>
        <p:nvSpPr>
          <p:cNvPr id="77836" name="Rectangle 22"/>
          <p:cNvSpPr>
            <a:spLocks noChangeArrowheads="1"/>
          </p:cNvSpPr>
          <p:nvPr/>
        </p:nvSpPr>
        <p:spPr bwMode="auto">
          <a:xfrm>
            <a:off x="5967600" y="4300152"/>
            <a:ext cx="2568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AU" altLang="en-US" sz="120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AU" altLang="en-US" sz="900">
                <a:ea typeface="Times New Roman" panose="02020603050405020304" pitchFamily="18" charset="0"/>
                <a:cs typeface="Arial" panose="020B0604020202020204" pitchFamily="34" charset="0"/>
              </a:rPr>
              <a:t> </a:t>
            </a:r>
            <a:endParaRPr lang="en-AU" altLang="en-US" sz="2400">
              <a:ea typeface="Times New Roman" panose="02020603050405020304" pitchFamily="18" charset="0"/>
              <a:cs typeface="Arial" panose="020B0604020202020204" pitchFamily="34" charset="0"/>
            </a:endParaRPr>
          </a:p>
        </p:txBody>
      </p:sp>
      <p:sp>
        <p:nvSpPr>
          <p:cNvPr id="77837" name="TextBox 1"/>
          <p:cNvSpPr txBox="1">
            <a:spLocks noChangeArrowheads="1"/>
          </p:cNvSpPr>
          <p:nvPr/>
        </p:nvSpPr>
        <p:spPr bwMode="auto">
          <a:xfrm>
            <a:off x="1845637" y="982891"/>
            <a:ext cx="9101138"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AU" altLang="en-US" sz="2800" b="1" dirty="0">
                <a:solidFill>
                  <a:srgbClr val="000066"/>
                </a:solidFill>
                <a:latin typeface="Calibri" panose="020F0502020204030204" pitchFamily="34" charset="0"/>
                <a:cs typeface="Calibri" panose="020F0502020204030204" pitchFamily="34" charset="0"/>
              </a:rPr>
              <a:t>       </a:t>
            </a:r>
            <a:r>
              <a:rPr lang="en-AU" altLang="en-US" sz="2800" b="1" dirty="0">
                <a:solidFill>
                  <a:schemeClr val="accent2">
                    <a:lumMod val="75000"/>
                  </a:schemeClr>
                </a:solidFill>
                <a:latin typeface="Calibri" panose="020F0502020204030204" pitchFamily="34" charset="0"/>
                <a:cs typeface="Calibri" panose="020F0502020204030204" pitchFamily="34" charset="0"/>
              </a:rPr>
              <a:t>26</a:t>
            </a:r>
            <a:r>
              <a:rPr lang="en-AU" altLang="en-US" sz="2800" b="1" baseline="30000" dirty="0">
                <a:solidFill>
                  <a:schemeClr val="accent2">
                    <a:lumMod val="75000"/>
                  </a:schemeClr>
                </a:solidFill>
                <a:latin typeface="Calibri" panose="020F0502020204030204" pitchFamily="34" charset="0"/>
                <a:cs typeface="Calibri" panose="020F0502020204030204" pitchFamily="34" charset="0"/>
              </a:rPr>
              <a:t>th</a:t>
            </a:r>
            <a:r>
              <a:rPr lang="en-AU" altLang="en-US" sz="2800" b="1" dirty="0">
                <a:solidFill>
                  <a:schemeClr val="accent2">
                    <a:lumMod val="75000"/>
                  </a:schemeClr>
                </a:solidFill>
                <a:latin typeface="Calibri" panose="020F0502020204030204" pitchFamily="34" charset="0"/>
                <a:cs typeface="Calibri" panose="020F0502020204030204" pitchFamily="34" charset="0"/>
              </a:rPr>
              <a:t> Commonwealth Nurses and Midwives Federation</a:t>
            </a:r>
          </a:p>
          <a:p>
            <a:pPr algn="ctr" eaLnBrk="1" hangingPunct="1">
              <a:spcBef>
                <a:spcPct val="0"/>
              </a:spcBef>
              <a:buFontTx/>
              <a:buNone/>
            </a:pPr>
            <a:r>
              <a:rPr lang="en-AU" altLang="en-US" sz="2800" b="1" dirty="0">
                <a:solidFill>
                  <a:schemeClr val="accent2">
                    <a:lumMod val="75000"/>
                  </a:schemeClr>
                </a:solidFill>
                <a:latin typeface="Calibri" panose="020F0502020204030204" pitchFamily="34" charset="0"/>
                <a:cs typeface="Calibri" panose="020F0502020204030204" pitchFamily="34" charset="0"/>
              </a:rPr>
              <a:t>Biennial Meeting</a:t>
            </a:r>
          </a:p>
          <a:p>
            <a:pPr algn="ctr" eaLnBrk="1" hangingPunct="1">
              <a:spcBef>
                <a:spcPct val="0"/>
              </a:spcBef>
              <a:buFontTx/>
              <a:buNone/>
            </a:pPr>
            <a:r>
              <a:rPr lang="en-AU" altLang="en-US" sz="2600" dirty="0">
                <a:solidFill>
                  <a:schemeClr val="accent2">
                    <a:lumMod val="75000"/>
                  </a:schemeClr>
                </a:solidFill>
                <a:latin typeface="Calibri" panose="020F0502020204030204" pitchFamily="34" charset="0"/>
                <a:cs typeface="Calibri" panose="020F0502020204030204" pitchFamily="34" charset="0"/>
              </a:rPr>
              <a:t>Thursday 26 September 2024</a:t>
            </a:r>
          </a:p>
          <a:p>
            <a:pPr algn="ctr" eaLnBrk="1" hangingPunct="1">
              <a:spcBef>
                <a:spcPct val="0"/>
              </a:spcBef>
              <a:buFontTx/>
              <a:buNone/>
            </a:pPr>
            <a:endParaRPr lang="en-AU" altLang="en-US" sz="1000" b="1" dirty="0">
              <a:solidFill>
                <a:srgbClr val="000066"/>
              </a:solidFill>
              <a:latin typeface="Calibri" panose="020F0502020204030204" pitchFamily="34" charset="0"/>
              <a:cs typeface="Calibri" panose="020F0502020204030204" pitchFamily="34" charset="0"/>
            </a:endParaRPr>
          </a:p>
          <a:p>
            <a:pPr algn="ctr" eaLnBrk="1" hangingPunct="1">
              <a:spcBef>
                <a:spcPct val="0"/>
              </a:spcBef>
              <a:buFontTx/>
              <a:buNone/>
            </a:pPr>
            <a:endParaRPr lang="en-AU" altLang="en-US" sz="1000" b="1" dirty="0">
              <a:solidFill>
                <a:srgbClr val="000066"/>
              </a:solidFill>
              <a:latin typeface="Calibri" panose="020F0502020204030204" pitchFamily="34" charset="0"/>
              <a:cs typeface="Calibri" panose="020F0502020204030204" pitchFamily="34" charset="0"/>
            </a:endParaRPr>
          </a:p>
          <a:p>
            <a:pPr algn="ctr" eaLnBrk="1" hangingPunct="1">
              <a:spcBef>
                <a:spcPct val="0"/>
              </a:spcBef>
              <a:buFontTx/>
              <a:buNone/>
            </a:pPr>
            <a:endParaRPr lang="en-AU" altLang="en-US" sz="2800" b="1" dirty="0">
              <a:solidFill>
                <a:srgbClr val="000066"/>
              </a:solidFill>
              <a:latin typeface="Calibri" panose="020F0502020204030204" pitchFamily="34" charset="0"/>
              <a:cs typeface="Calibri" panose="020F0502020204030204" pitchFamily="34" charset="0"/>
            </a:endParaRPr>
          </a:p>
          <a:p>
            <a:pPr algn="ctr" eaLnBrk="1" hangingPunct="1">
              <a:spcBef>
                <a:spcPct val="0"/>
              </a:spcBef>
              <a:buNone/>
            </a:pPr>
            <a:endParaRPr lang="en-AU" altLang="en-US" sz="2800" b="1" dirty="0">
              <a:solidFill>
                <a:srgbClr val="000066"/>
              </a:solidFill>
              <a:latin typeface="Calibri" panose="020F0502020204030204" pitchFamily="34" charset="0"/>
              <a:cs typeface="Calibri" panose="020F0502020204030204" pitchFamily="34" charset="0"/>
            </a:endParaRPr>
          </a:p>
          <a:p>
            <a:pPr algn="ctr" eaLnBrk="1" hangingPunct="1">
              <a:spcBef>
                <a:spcPct val="0"/>
              </a:spcBef>
              <a:buNone/>
            </a:pPr>
            <a:endParaRPr lang="en-AU" altLang="en-US" sz="2800" b="1" dirty="0">
              <a:solidFill>
                <a:srgbClr val="000066"/>
              </a:solidFill>
              <a:latin typeface="Calibri" panose="020F0502020204030204" pitchFamily="34" charset="0"/>
              <a:cs typeface="Calibri" panose="020F0502020204030204" pitchFamily="34" charset="0"/>
            </a:endParaRPr>
          </a:p>
          <a:p>
            <a:pPr algn="ctr" eaLnBrk="1" hangingPunct="1">
              <a:spcBef>
                <a:spcPct val="0"/>
              </a:spcBef>
              <a:buNone/>
            </a:pPr>
            <a:endParaRPr lang="en-AU" altLang="en-US" sz="2800" b="1" dirty="0">
              <a:solidFill>
                <a:srgbClr val="000066"/>
              </a:solidFill>
              <a:latin typeface="Calibri" panose="020F0502020204030204" pitchFamily="34" charset="0"/>
              <a:cs typeface="Calibri" panose="020F0502020204030204" pitchFamily="34" charset="0"/>
            </a:endParaRPr>
          </a:p>
          <a:p>
            <a:pPr algn="ctr" eaLnBrk="1" hangingPunct="1">
              <a:spcBef>
                <a:spcPct val="0"/>
              </a:spcBef>
              <a:buNone/>
            </a:pPr>
            <a:endParaRPr lang="en-AU" altLang="en-US" sz="2800" b="1" dirty="0">
              <a:solidFill>
                <a:srgbClr val="000066"/>
              </a:solidFill>
              <a:latin typeface="Calibri" panose="020F0502020204030204" pitchFamily="34" charset="0"/>
              <a:cs typeface="Calibri" panose="020F0502020204030204" pitchFamily="34" charset="0"/>
            </a:endParaRPr>
          </a:p>
          <a:p>
            <a:pPr algn="ctr" eaLnBrk="1" hangingPunct="1">
              <a:spcBef>
                <a:spcPct val="0"/>
              </a:spcBef>
              <a:buNone/>
            </a:pPr>
            <a:endParaRPr lang="en-AU" altLang="en-US" sz="2800" b="1" dirty="0">
              <a:solidFill>
                <a:srgbClr val="000066"/>
              </a:solidFill>
              <a:latin typeface="Calibri" panose="020F0502020204030204" pitchFamily="34" charset="0"/>
              <a:cs typeface="Calibri" panose="020F0502020204030204" pitchFamily="34" charset="0"/>
            </a:endParaRPr>
          </a:p>
          <a:p>
            <a:pPr algn="ctr" eaLnBrk="1" hangingPunct="1">
              <a:spcBef>
                <a:spcPct val="0"/>
              </a:spcBef>
              <a:buNone/>
            </a:pPr>
            <a:endParaRPr lang="en-AU" altLang="en-US" sz="2600" dirty="0">
              <a:solidFill>
                <a:srgbClr val="000066"/>
              </a:solidFill>
              <a:latin typeface="Calibri" panose="020F0502020204030204" pitchFamily="34" charset="0"/>
              <a:cs typeface="Calibri" panose="020F0502020204030204" pitchFamily="34" charset="0"/>
            </a:endParaRPr>
          </a:p>
          <a:p>
            <a:pPr algn="ctr" eaLnBrk="1" hangingPunct="1">
              <a:spcBef>
                <a:spcPct val="0"/>
              </a:spcBef>
              <a:buNone/>
            </a:pPr>
            <a:r>
              <a:rPr lang="en-AU" altLang="en-US" sz="2600" dirty="0">
                <a:solidFill>
                  <a:schemeClr val="accent2">
                    <a:lumMod val="75000"/>
                  </a:schemeClr>
                </a:solidFill>
                <a:latin typeface="Calibri" panose="020F0502020204030204" pitchFamily="34" charset="0"/>
                <a:cs typeface="Calibri" panose="020F0502020204030204" pitchFamily="34" charset="0"/>
              </a:rPr>
              <a:t>The CNMF Biennial Meeting of Members is the decision making body of the federation, setting the strategic directions for the ensuing two years</a:t>
            </a:r>
          </a:p>
          <a:p>
            <a:pPr algn="ctr" eaLnBrk="1" hangingPunct="1">
              <a:spcBef>
                <a:spcPct val="0"/>
              </a:spcBef>
              <a:buFontTx/>
              <a:buNone/>
            </a:pPr>
            <a:endParaRPr lang="en-AU" altLang="en-US" sz="2800" b="1" dirty="0">
              <a:solidFill>
                <a:srgbClr val="000066"/>
              </a:solidFill>
              <a:latin typeface="Calibri" panose="020F0502020204030204" pitchFamily="34" charset="0"/>
              <a:cs typeface="Calibri" panose="020F0502020204030204" pitchFamily="34" charset="0"/>
            </a:endParaRPr>
          </a:p>
        </p:txBody>
      </p:sp>
      <p:pic>
        <p:nvPicPr>
          <p:cNvPr id="77838" name="CE38E486-C6CB-4AC9-9725-42C38271FE5C" descr="2D1578D0-038B-43DE-A71A-3AAB10A4450F@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629" y="667317"/>
            <a:ext cx="1395702" cy="11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0FC5E435-450F-4FB1-AA12-15B4BDBE79A2}"/>
              </a:ext>
            </a:extLst>
          </p:cNvPr>
          <p:cNvPicPr>
            <a:picLocks noChangeAspect="1"/>
          </p:cNvPicPr>
          <p:nvPr/>
        </p:nvPicPr>
        <p:blipFill>
          <a:blip r:embed="rId4"/>
          <a:stretch>
            <a:fillRect/>
          </a:stretch>
        </p:blipFill>
        <p:spPr>
          <a:xfrm>
            <a:off x="3674948" y="2456106"/>
            <a:ext cx="6305874" cy="2768742"/>
          </a:xfrm>
          <a:prstGeom prst="rect">
            <a:avLst/>
          </a:prstGeom>
        </p:spPr>
      </p:pic>
    </p:spTree>
    <p:extLst>
      <p:ext uri="{BB962C8B-B14F-4D97-AF65-F5344CB8AC3E}">
        <p14:creationId xmlns:p14="http://schemas.microsoft.com/office/powerpoint/2010/main" val="1995647194"/>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3" name="Text Box 3"/>
          <p:cNvSpPr txBox="1">
            <a:spLocks noChangeArrowheads="1"/>
          </p:cNvSpPr>
          <p:nvPr/>
        </p:nvSpPr>
        <p:spPr bwMode="auto">
          <a:xfrm>
            <a:off x="1416050" y="476251"/>
            <a:ext cx="9328150" cy="701675"/>
          </a:xfrm>
          <a:prstGeom prst="rect">
            <a:avLst/>
          </a:prstGeom>
          <a:noFill/>
          <a:ln w="9525">
            <a:noFill/>
            <a:miter lim="800000"/>
            <a:headEnd/>
            <a:tailEnd/>
          </a:ln>
          <a:effectLst/>
        </p:spPr>
        <p:txBody>
          <a:bodyPr wrap="none">
            <a:spAutoFit/>
          </a:bodyPr>
          <a:lstStyle/>
          <a:p>
            <a:pPr algn="ctr" eaLnBrk="1" hangingPunct="1">
              <a:defRPr/>
            </a:pPr>
            <a:r>
              <a:rPr lang="en-AU" sz="4000" b="1">
                <a:solidFill>
                  <a:srgbClr val="333399"/>
                </a:solidFill>
                <a:effectLst>
                  <a:outerShdw blurRad="38100" dist="38100" dir="2700000" algn="tl">
                    <a:srgbClr val="000000"/>
                  </a:outerShdw>
                </a:effectLst>
              </a:rPr>
              <a:t>____________________________________</a:t>
            </a:r>
          </a:p>
        </p:txBody>
      </p:sp>
      <p:sp>
        <p:nvSpPr>
          <p:cNvPr id="143364" name="Text Box 4"/>
          <p:cNvSpPr txBox="1">
            <a:spLocks noChangeArrowheads="1"/>
          </p:cNvSpPr>
          <p:nvPr/>
        </p:nvSpPr>
        <p:spPr bwMode="auto">
          <a:xfrm>
            <a:off x="1919289" y="1484314"/>
            <a:ext cx="8567737" cy="4633384"/>
          </a:xfrm>
          <a:prstGeom prst="rect">
            <a:avLst/>
          </a:prstGeom>
          <a:noFill/>
          <a:ln w="9525">
            <a:noFill/>
            <a:miter lim="800000"/>
            <a:headEnd/>
            <a:tailEnd/>
          </a:ln>
          <a:effectLst/>
        </p:spPr>
        <p:txBody>
          <a:bodyPr>
            <a:spAutoFit/>
          </a:bodyPr>
          <a:lstStyle/>
          <a:p>
            <a:pPr lvl="2" eaLnBrk="1" hangingPunct="1">
              <a:lnSpc>
                <a:spcPct val="120000"/>
              </a:lnSpc>
              <a:defRPr/>
            </a:pPr>
            <a:r>
              <a:rPr lang="en-AU" sz="2800" dirty="0">
                <a:solidFill>
                  <a:srgbClr val="333399"/>
                </a:solidFill>
                <a:effectLst>
                  <a:outerShdw blurRad="38100" dist="38100" dir="2700000" algn="tl">
                    <a:srgbClr val="000000"/>
                  </a:outerShdw>
                </a:effectLst>
                <a:latin typeface="Trebuchet MS" pitchFamily="34" charset="0"/>
              </a:rPr>
              <a:t>	</a:t>
            </a:r>
            <a:endParaRPr lang="en-AU" sz="2800" b="1" dirty="0">
              <a:solidFill>
                <a:srgbClr val="000066"/>
              </a:solidFill>
              <a:latin typeface="Trebuchet MS" pitchFamily="34" charset="0"/>
            </a:endParaRPr>
          </a:p>
          <a:p>
            <a:pPr marL="1371600" lvl="2" indent="-457200" eaLnBrk="1" hangingPunct="1">
              <a:lnSpc>
                <a:spcPct val="120000"/>
              </a:lnSpc>
              <a:buFont typeface="Wingdings" panose="05000000000000000000" pitchFamily="2" charset="2"/>
              <a:buChar char="§"/>
              <a:defRPr/>
            </a:pPr>
            <a:r>
              <a:rPr lang="en-AU" sz="2800" b="1" dirty="0">
                <a:solidFill>
                  <a:srgbClr val="000066"/>
                </a:solidFill>
                <a:latin typeface="Trebuchet MS" pitchFamily="34" charset="0"/>
              </a:rPr>
              <a:t>    </a:t>
            </a:r>
            <a:r>
              <a:rPr lang="en-AU" sz="2800" b="1" dirty="0">
                <a:solidFill>
                  <a:schemeClr val="accent2">
                    <a:lumMod val="75000"/>
                  </a:schemeClr>
                </a:solidFill>
                <a:latin typeface="Trebuchet MS" pitchFamily="34" charset="0"/>
              </a:rPr>
              <a:t>Governance	</a:t>
            </a:r>
          </a:p>
          <a:p>
            <a:pPr marL="1371600" lvl="2" indent="-457200" eaLnBrk="1" hangingPunct="1">
              <a:lnSpc>
                <a:spcPct val="120000"/>
              </a:lnSpc>
              <a:buFont typeface="Wingdings" panose="05000000000000000000" pitchFamily="2" charset="2"/>
              <a:buChar char="§"/>
              <a:defRPr/>
            </a:pPr>
            <a:r>
              <a:rPr lang="en-AU" sz="2800" b="1" dirty="0">
                <a:solidFill>
                  <a:schemeClr val="accent2">
                    <a:lumMod val="75000"/>
                  </a:schemeClr>
                </a:solidFill>
                <a:latin typeface="Trebuchet MS" pitchFamily="34" charset="0"/>
              </a:rPr>
              <a:t>    Administration</a:t>
            </a:r>
          </a:p>
          <a:p>
            <a:pPr marL="1371600" lvl="2" indent="-457200" eaLnBrk="1" hangingPunct="1">
              <a:lnSpc>
                <a:spcPct val="120000"/>
              </a:lnSpc>
              <a:buFont typeface="Wingdings" panose="05000000000000000000" pitchFamily="2" charset="2"/>
              <a:buChar char="§"/>
              <a:defRPr/>
            </a:pPr>
            <a:r>
              <a:rPr lang="en-AU" sz="2800" b="1" dirty="0">
                <a:solidFill>
                  <a:schemeClr val="accent2">
                    <a:lumMod val="75000"/>
                  </a:schemeClr>
                </a:solidFill>
                <a:latin typeface="Trebuchet MS" pitchFamily="34" charset="0"/>
              </a:rPr>
              <a:t>	Membership</a:t>
            </a:r>
          </a:p>
          <a:p>
            <a:pPr marL="1371600" lvl="2" indent="-457200" eaLnBrk="1" hangingPunct="1">
              <a:lnSpc>
                <a:spcPct val="120000"/>
              </a:lnSpc>
              <a:buFont typeface="Wingdings" panose="05000000000000000000" pitchFamily="2" charset="2"/>
              <a:buChar char="§"/>
              <a:defRPr/>
            </a:pPr>
            <a:r>
              <a:rPr lang="en-AU" sz="2800" b="1" dirty="0">
                <a:solidFill>
                  <a:schemeClr val="accent2">
                    <a:lumMod val="75000"/>
                  </a:schemeClr>
                </a:solidFill>
                <a:latin typeface="Trebuchet MS" pitchFamily="34" charset="0"/>
              </a:rPr>
              <a:t>    Finances</a:t>
            </a:r>
          </a:p>
          <a:p>
            <a:pPr marL="1371600" lvl="2" indent="-457200" eaLnBrk="1" hangingPunct="1">
              <a:lnSpc>
                <a:spcPct val="120000"/>
              </a:lnSpc>
              <a:buFont typeface="Wingdings" panose="05000000000000000000" pitchFamily="2" charset="2"/>
              <a:buChar char="§"/>
              <a:defRPr/>
            </a:pPr>
            <a:r>
              <a:rPr lang="en-AU" sz="2800" b="1" dirty="0">
                <a:solidFill>
                  <a:schemeClr val="accent2">
                    <a:lumMod val="75000"/>
                  </a:schemeClr>
                </a:solidFill>
                <a:latin typeface="Trebuchet MS" pitchFamily="34" charset="0"/>
              </a:rPr>
              <a:t>	Communication</a:t>
            </a:r>
          </a:p>
          <a:p>
            <a:pPr marL="1371600" lvl="2" indent="-457200" eaLnBrk="1" hangingPunct="1">
              <a:lnSpc>
                <a:spcPct val="120000"/>
              </a:lnSpc>
              <a:buFont typeface="Wingdings" panose="05000000000000000000" pitchFamily="2" charset="2"/>
              <a:buChar char="§"/>
              <a:defRPr/>
            </a:pPr>
            <a:r>
              <a:rPr lang="en-AU" sz="2800" b="1" dirty="0">
                <a:solidFill>
                  <a:schemeClr val="accent2">
                    <a:lumMod val="75000"/>
                  </a:schemeClr>
                </a:solidFill>
                <a:latin typeface="Trebuchet MS" pitchFamily="34" charset="0"/>
              </a:rPr>
              <a:t>	Liaison</a:t>
            </a:r>
          </a:p>
          <a:p>
            <a:pPr marL="1371600" lvl="2" indent="-457200" eaLnBrk="1" hangingPunct="1">
              <a:lnSpc>
                <a:spcPct val="120000"/>
              </a:lnSpc>
              <a:buFont typeface="Wingdings" panose="05000000000000000000" pitchFamily="2" charset="2"/>
              <a:buChar char="§"/>
              <a:defRPr/>
            </a:pPr>
            <a:r>
              <a:rPr lang="en-AU" sz="2800" b="1" dirty="0">
                <a:solidFill>
                  <a:schemeClr val="accent2">
                    <a:lumMod val="75000"/>
                  </a:schemeClr>
                </a:solidFill>
                <a:latin typeface="Trebuchet MS" pitchFamily="34" charset="0"/>
              </a:rPr>
              <a:t>	Programs</a:t>
            </a:r>
          </a:p>
          <a:p>
            <a:pPr eaLnBrk="1" hangingPunct="1">
              <a:lnSpc>
                <a:spcPct val="120000"/>
              </a:lnSpc>
              <a:defRPr/>
            </a:pPr>
            <a:endParaRPr lang="en-AU" dirty="0">
              <a:effectLst>
                <a:outerShdw blurRad="38100" dist="38100" dir="2700000" algn="tl">
                  <a:srgbClr val="000000"/>
                </a:outerShdw>
              </a:effectLst>
            </a:endParaRPr>
          </a:p>
        </p:txBody>
      </p:sp>
      <p:sp>
        <p:nvSpPr>
          <p:cNvPr id="6148" name="Text Box 7"/>
          <p:cNvSpPr txBox="1">
            <a:spLocks noChangeArrowheads="1"/>
          </p:cNvSpPr>
          <p:nvPr/>
        </p:nvSpPr>
        <p:spPr bwMode="auto">
          <a:xfrm>
            <a:off x="6596063" y="6286500"/>
            <a:ext cx="3833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AU" altLang="en-US" sz="1600" b="1">
                <a:solidFill>
                  <a:srgbClr val="000066"/>
                </a:solidFill>
                <a:latin typeface="Trebuchet MS" panose="020B0603020202020204" pitchFamily="34" charset="0"/>
              </a:rPr>
              <a:t>http://www.commonwealthnurses.org</a:t>
            </a:r>
          </a:p>
        </p:txBody>
      </p:sp>
      <p:pic>
        <p:nvPicPr>
          <p:cNvPr id="6149" name="CE38E486-C6CB-4AC9-9725-42C38271FE5C" descr="2D1578D0-038B-43DE-A71A-3AAB10A4450F@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165100"/>
            <a:ext cx="795338"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4"/>
          <p:cNvSpPr txBox="1">
            <a:spLocks noChangeArrowheads="1"/>
          </p:cNvSpPr>
          <p:nvPr/>
        </p:nvSpPr>
        <p:spPr bwMode="auto">
          <a:xfrm>
            <a:off x="3087688" y="303213"/>
            <a:ext cx="7472362"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AU" altLang="en-US" sz="2400" b="1">
                <a:solidFill>
                  <a:srgbClr val="000066"/>
                </a:solidFill>
                <a:latin typeface="Trebuchet MS" panose="020B0603020202020204" pitchFamily="34" charset="0"/>
              </a:rPr>
              <a:t>Commonwealth Nurses and Midwives Federation</a:t>
            </a:r>
          </a:p>
        </p:txBody>
      </p:sp>
    </p:spTree>
    <p:extLst>
      <p:ext uri="{BB962C8B-B14F-4D97-AF65-F5344CB8AC3E}">
        <p14:creationId xmlns:p14="http://schemas.microsoft.com/office/powerpoint/2010/main" val="2794640201"/>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5580558" y="1874805"/>
            <a:ext cx="2329291" cy="584775"/>
          </a:xfrm>
          <a:prstGeom prst="rect">
            <a:avLst/>
          </a:prstGeom>
          <a:noFill/>
        </p:spPr>
        <p:txBody>
          <a:bodyPr wrap="none">
            <a:spAutoFit/>
          </a:bodyPr>
          <a:lstStyle/>
          <a:p>
            <a:pPr algn="ctr" eaLnBrk="1" hangingPunct="1">
              <a:defRPr/>
            </a:pPr>
            <a:r>
              <a:rPr lang="en-AU" sz="3200" b="1" dirty="0">
                <a:solidFill>
                  <a:schemeClr val="accent2">
                    <a:lumMod val="75000"/>
                  </a:schemeClr>
                </a:solidFill>
                <a:latin typeface="Calibri" panose="020F0502020204030204" pitchFamily="34" charset="0"/>
              </a:rPr>
              <a:t>CNMF Board</a:t>
            </a:r>
          </a:p>
        </p:txBody>
      </p:sp>
      <p:pic>
        <p:nvPicPr>
          <p:cNvPr id="8204" name="CE38E486-C6CB-4AC9-9725-42C38271FE5C" descr="2D1578D0-038B-43DE-A71A-3AAB10A4450F@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393" y="1"/>
            <a:ext cx="1242463" cy="103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Text Box 4"/>
          <p:cNvSpPr txBox="1">
            <a:spLocks noChangeArrowheads="1"/>
          </p:cNvSpPr>
          <p:nvPr/>
        </p:nvSpPr>
        <p:spPr bwMode="auto">
          <a:xfrm>
            <a:off x="3087688" y="130243"/>
            <a:ext cx="4233418"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AU" altLang="en-US" sz="4000" b="1" dirty="0">
                <a:solidFill>
                  <a:schemeClr val="accent2">
                    <a:lumMod val="75000"/>
                  </a:schemeClr>
                </a:solidFill>
                <a:latin typeface="Trebuchet MS" panose="020B0603020202020204" pitchFamily="34" charset="0"/>
              </a:rPr>
              <a:t>GOVERNANCE</a:t>
            </a:r>
          </a:p>
        </p:txBody>
      </p:sp>
      <p:pic>
        <p:nvPicPr>
          <p:cNvPr id="19" name="Picture 18" descr="C:\Users\User\Pictures\Saved Pictures\Conference 2018\Kath McCour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1125" y="1196752"/>
            <a:ext cx="1555393" cy="1800200"/>
          </a:xfrm>
          <a:prstGeom prst="rect">
            <a:avLst/>
          </a:prstGeom>
          <a:noFill/>
          <a:ln>
            <a:noFill/>
          </a:ln>
        </p:spPr>
      </p:pic>
      <p:pic>
        <p:nvPicPr>
          <p:cNvPr id="20" name="Picture 19" descr="C:\Users\User\Documents\CNMF\G.6 Board Members\Rosemarie Josey.jpg"/>
          <p:cNvPicPr/>
          <p:nvPr/>
        </p:nvPicPr>
        <p:blipFill>
          <a:blip r:embed="rId5">
            <a:extLst>
              <a:ext uri="{28A0092B-C50C-407E-A947-70E740481C1C}">
                <a14:useLocalDpi xmlns:a14="http://schemas.microsoft.com/office/drawing/2010/main" val="0"/>
              </a:ext>
            </a:extLst>
          </a:blip>
          <a:srcRect/>
          <a:stretch>
            <a:fillRect/>
          </a:stretch>
        </p:blipFill>
        <p:spPr bwMode="auto">
          <a:xfrm>
            <a:off x="3066036" y="1196752"/>
            <a:ext cx="1646614" cy="1800200"/>
          </a:xfrm>
          <a:prstGeom prst="rect">
            <a:avLst/>
          </a:prstGeom>
          <a:noFill/>
          <a:ln>
            <a:noFill/>
          </a:ln>
        </p:spPr>
      </p:pic>
      <p:pic>
        <p:nvPicPr>
          <p:cNvPr id="21" name="Picture 20" descr="C:\Users\tnai\Downloads\2016_7$bigimg211_Jul_2016_181935430.jpg"/>
          <p:cNvPicPr/>
          <p:nvPr/>
        </p:nvPicPr>
        <p:blipFill>
          <a:blip r:embed="rId6">
            <a:extLst>
              <a:ext uri="{28A0092B-C50C-407E-A947-70E740481C1C}">
                <a14:useLocalDpi xmlns:a14="http://schemas.microsoft.com/office/drawing/2010/main" val="0"/>
              </a:ext>
            </a:extLst>
          </a:blip>
          <a:srcRect/>
          <a:stretch>
            <a:fillRect/>
          </a:stretch>
        </p:blipFill>
        <p:spPr bwMode="auto">
          <a:xfrm>
            <a:off x="5361308" y="3203510"/>
            <a:ext cx="1367783" cy="1583896"/>
          </a:xfrm>
          <a:prstGeom prst="rect">
            <a:avLst/>
          </a:prstGeom>
          <a:noFill/>
          <a:ln>
            <a:noFill/>
          </a:ln>
        </p:spPr>
      </p:pic>
      <p:pic>
        <p:nvPicPr>
          <p:cNvPr id="3" name="Picture 2">
            <a:extLst>
              <a:ext uri="{FF2B5EF4-FFF2-40B4-BE49-F238E27FC236}">
                <a16:creationId xmlns:a16="http://schemas.microsoft.com/office/drawing/2014/main" id="{6460A323-CD5F-53BA-A649-2378D0A63E8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1106" y="4992629"/>
            <a:ext cx="1294805" cy="1764070"/>
          </a:xfrm>
          <a:prstGeom prst="rect">
            <a:avLst/>
          </a:prstGeom>
          <a:noFill/>
          <a:ln>
            <a:noFill/>
          </a:ln>
        </p:spPr>
      </p:pic>
      <p:pic>
        <p:nvPicPr>
          <p:cNvPr id="4" name="Picture 3">
            <a:extLst>
              <a:ext uri="{FF2B5EF4-FFF2-40B4-BE49-F238E27FC236}">
                <a16:creationId xmlns:a16="http://schemas.microsoft.com/office/drawing/2014/main" id="{8FD68DF4-169D-BDF9-3C66-F82B11D43E1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07968" y="4992629"/>
            <a:ext cx="1294805" cy="1732453"/>
          </a:xfrm>
          <a:prstGeom prst="rect">
            <a:avLst/>
          </a:prstGeom>
          <a:noFill/>
          <a:ln>
            <a:noFill/>
          </a:ln>
        </p:spPr>
      </p:pic>
      <p:pic>
        <p:nvPicPr>
          <p:cNvPr id="15" name="Picture 14">
            <a:extLst>
              <a:ext uri="{FF2B5EF4-FFF2-40B4-BE49-F238E27FC236}">
                <a16:creationId xmlns:a16="http://schemas.microsoft.com/office/drawing/2014/main" id="{6D25E941-60BE-4DEC-8D6B-747B1F3E169D}"/>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18625" y="3192693"/>
            <a:ext cx="1503264" cy="1583896"/>
          </a:xfrm>
          <a:prstGeom prst="rect">
            <a:avLst/>
          </a:prstGeom>
          <a:noFill/>
          <a:ln>
            <a:noFill/>
          </a:ln>
        </p:spPr>
      </p:pic>
      <p:pic>
        <p:nvPicPr>
          <p:cNvPr id="16" name="Picture 15">
            <a:extLst>
              <a:ext uri="{FF2B5EF4-FFF2-40B4-BE49-F238E27FC236}">
                <a16:creationId xmlns:a16="http://schemas.microsoft.com/office/drawing/2014/main" id="{B1D9B3B0-C584-4938-87F3-F7B050A61013}"/>
              </a:ext>
            </a:extLst>
          </p:cNvPr>
          <p:cNvPicPr/>
          <p:nvPr/>
        </p:nvPicPr>
        <p:blipFill rotWithShape="1">
          <a:blip r:embed="rId10" cstate="print">
            <a:extLst>
              <a:ext uri="{28A0092B-C50C-407E-A947-70E740481C1C}">
                <a14:useLocalDpi xmlns:a14="http://schemas.microsoft.com/office/drawing/2010/main" val="0"/>
              </a:ext>
            </a:extLst>
          </a:blip>
          <a:srcRect t="1564"/>
          <a:stretch/>
        </p:blipFill>
        <p:spPr>
          <a:xfrm>
            <a:off x="3691556" y="3159557"/>
            <a:ext cx="1568766" cy="1583896"/>
          </a:xfrm>
          <a:prstGeom prst="rect">
            <a:avLst/>
          </a:prstGeom>
        </p:spPr>
      </p:pic>
      <p:pic>
        <p:nvPicPr>
          <p:cNvPr id="7" name="Picture 6">
            <a:extLst>
              <a:ext uri="{FF2B5EF4-FFF2-40B4-BE49-F238E27FC236}">
                <a16:creationId xmlns:a16="http://schemas.microsoft.com/office/drawing/2014/main" id="{A7A7F543-D8CB-4743-A173-A31715DB05A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63750" y="3249830"/>
            <a:ext cx="1568766" cy="1475035"/>
          </a:xfrm>
          <a:prstGeom prst="rect">
            <a:avLst/>
          </a:prstGeom>
        </p:spPr>
      </p:pic>
      <p:pic>
        <p:nvPicPr>
          <p:cNvPr id="9" name="Picture 8">
            <a:extLst>
              <a:ext uri="{FF2B5EF4-FFF2-40B4-BE49-F238E27FC236}">
                <a16:creationId xmlns:a16="http://schemas.microsoft.com/office/drawing/2014/main" id="{276D5F33-32BA-4C50-B2D3-47F70B40048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75766" y="3203510"/>
            <a:ext cx="1343097" cy="1573079"/>
          </a:xfrm>
          <a:prstGeom prst="rect">
            <a:avLst/>
          </a:prstGeom>
        </p:spPr>
      </p:pic>
    </p:spTree>
    <p:extLst>
      <p:ext uri="{BB962C8B-B14F-4D97-AF65-F5344CB8AC3E}">
        <p14:creationId xmlns:p14="http://schemas.microsoft.com/office/powerpoint/2010/main" val="1641421515"/>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E38E486-C6CB-4AC9-9725-42C38271FE5C" descr="2D1578D0-038B-43DE-A71A-3AAB10A4450F@ns">
            <a:extLst>
              <a:ext uri="{FF2B5EF4-FFF2-40B4-BE49-F238E27FC236}">
                <a16:creationId xmlns:a16="http://schemas.microsoft.com/office/drawing/2014/main" id="{07BDFF2A-FBE5-4AD6-A574-2168A8022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393" y="1"/>
            <a:ext cx="1242463" cy="103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a:extLst>
              <a:ext uri="{FF2B5EF4-FFF2-40B4-BE49-F238E27FC236}">
                <a16:creationId xmlns:a16="http://schemas.microsoft.com/office/drawing/2014/main" id="{6E03027C-7014-411D-925A-B6D79BB1D8EF}"/>
              </a:ext>
            </a:extLst>
          </p:cNvPr>
          <p:cNvSpPr txBox="1">
            <a:spLocks noChangeArrowheads="1"/>
          </p:cNvSpPr>
          <p:nvPr/>
        </p:nvSpPr>
        <p:spPr bwMode="auto">
          <a:xfrm>
            <a:off x="3087688" y="130243"/>
            <a:ext cx="5528592"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AU" altLang="en-US" sz="4000" b="1" dirty="0">
                <a:solidFill>
                  <a:schemeClr val="accent2">
                    <a:lumMod val="75000"/>
                  </a:schemeClr>
                </a:solidFill>
                <a:latin typeface="Trebuchet MS" panose="020B0603020202020204" pitchFamily="34" charset="0"/>
              </a:rPr>
              <a:t>ADMINISTRATION</a:t>
            </a:r>
          </a:p>
        </p:txBody>
      </p:sp>
      <p:pic>
        <p:nvPicPr>
          <p:cNvPr id="4" name="Picture 3">
            <a:extLst>
              <a:ext uri="{FF2B5EF4-FFF2-40B4-BE49-F238E27FC236}">
                <a16:creationId xmlns:a16="http://schemas.microsoft.com/office/drawing/2014/main" id="{B94B4AF8-FF0F-4FD8-9CF4-66FE223DB0F7}"/>
              </a:ext>
            </a:extLst>
          </p:cNvPr>
          <p:cNvPicPr>
            <a:picLocks noChangeAspect="1"/>
          </p:cNvPicPr>
          <p:nvPr/>
        </p:nvPicPr>
        <p:blipFill>
          <a:blip r:embed="rId3"/>
          <a:stretch>
            <a:fillRect/>
          </a:stretch>
        </p:blipFill>
        <p:spPr>
          <a:xfrm>
            <a:off x="1149880" y="1340768"/>
            <a:ext cx="2673487" cy="1587582"/>
          </a:xfrm>
          <a:prstGeom prst="rect">
            <a:avLst/>
          </a:prstGeom>
        </p:spPr>
      </p:pic>
      <p:pic>
        <p:nvPicPr>
          <p:cNvPr id="7" name="Picture 6">
            <a:extLst>
              <a:ext uri="{FF2B5EF4-FFF2-40B4-BE49-F238E27FC236}">
                <a16:creationId xmlns:a16="http://schemas.microsoft.com/office/drawing/2014/main" id="{7CBAD6A5-DD54-4901-9A6E-60B0736BBD66}"/>
              </a:ext>
            </a:extLst>
          </p:cNvPr>
          <p:cNvPicPr>
            <a:picLocks noChangeAspect="1"/>
          </p:cNvPicPr>
          <p:nvPr/>
        </p:nvPicPr>
        <p:blipFill>
          <a:blip r:embed="rId4"/>
          <a:stretch>
            <a:fillRect/>
          </a:stretch>
        </p:blipFill>
        <p:spPr>
          <a:xfrm>
            <a:off x="4004927" y="1340768"/>
            <a:ext cx="2667137" cy="1587582"/>
          </a:xfrm>
          <a:prstGeom prst="rect">
            <a:avLst/>
          </a:prstGeom>
        </p:spPr>
      </p:pic>
      <p:pic>
        <p:nvPicPr>
          <p:cNvPr id="15" name="Picture 14">
            <a:extLst>
              <a:ext uri="{FF2B5EF4-FFF2-40B4-BE49-F238E27FC236}">
                <a16:creationId xmlns:a16="http://schemas.microsoft.com/office/drawing/2014/main" id="{2ECB13A0-F35E-40C4-A03A-B1BFF666AAA9}"/>
              </a:ext>
            </a:extLst>
          </p:cNvPr>
          <p:cNvPicPr>
            <a:picLocks noChangeAspect="1"/>
          </p:cNvPicPr>
          <p:nvPr/>
        </p:nvPicPr>
        <p:blipFill>
          <a:blip r:embed="rId5"/>
          <a:stretch>
            <a:fillRect/>
          </a:stretch>
        </p:blipFill>
        <p:spPr>
          <a:xfrm>
            <a:off x="1140354" y="2977452"/>
            <a:ext cx="2692538" cy="1435174"/>
          </a:xfrm>
          <a:prstGeom prst="rect">
            <a:avLst/>
          </a:prstGeom>
        </p:spPr>
      </p:pic>
      <p:pic>
        <p:nvPicPr>
          <p:cNvPr id="17" name="Picture 16">
            <a:extLst>
              <a:ext uri="{FF2B5EF4-FFF2-40B4-BE49-F238E27FC236}">
                <a16:creationId xmlns:a16="http://schemas.microsoft.com/office/drawing/2014/main" id="{4CCB5840-36D2-4B18-A93D-9EADDA93C8A9}"/>
              </a:ext>
            </a:extLst>
          </p:cNvPr>
          <p:cNvPicPr>
            <a:picLocks noChangeAspect="1"/>
          </p:cNvPicPr>
          <p:nvPr/>
        </p:nvPicPr>
        <p:blipFill>
          <a:blip r:embed="rId6"/>
          <a:stretch>
            <a:fillRect/>
          </a:stretch>
        </p:blipFill>
        <p:spPr>
          <a:xfrm>
            <a:off x="3863752" y="2977452"/>
            <a:ext cx="3314870" cy="1447874"/>
          </a:xfrm>
          <a:prstGeom prst="rect">
            <a:avLst/>
          </a:prstGeom>
        </p:spPr>
      </p:pic>
      <p:pic>
        <p:nvPicPr>
          <p:cNvPr id="21" name="Picture 20">
            <a:extLst>
              <a:ext uri="{FF2B5EF4-FFF2-40B4-BE49-F238E27FC236}">
                <a16:creationId xmlns:a16="http://schemas.microsoft.com/office/drawing/2014/main" id="{853F52DC-BF5C-407A-B8ED-573D4600AE95}"/>
              </a:ext>
            </a:extLst>
          </p:cNvPr>
          <p:cNvPicPr>
            <a:picLocks noChangeAspect="1"/>
          </p:cNvPicPr>
          <p:nvPr/>
        </p:nvPicPr>
        <p:blipFill>
          <a:blip r:embed="rId7"/>
          <a:stretch>
            <a:fillRect/>
          </a:stretch>
        </p:blipFill>
        <p:spPr>
          <a:xfrm>
            <a:off x="6787838" y="1340768"/>
            <a:ext cx="2692538" cy="1562180"/>
          </a:xfrm>
          <a:prstGeom prst="rect">
            <a:avLst/>
          </a:prstGeom>
        </p:spPr>
      </p:pic>
      <p:pic>
        <p:nvPicPr>
          <p:cNvPr id="23" name="Picture 22">
            <a:extLst>
              <a:ext uri="{FF2B5EF4-FFF2-40B4-BE49-F238E27FC236}">
                <a16:creationId xmlns:a16="http://schemas.microsoft.com/office/drawing/2014/main" id="{7AEF98B3-5186-4672-AE98-7ECA64B60A4E}"/>
              </a:ext>
            </a:extLst>
          </p:cNvPr>
          <p:cNvPicPr>
            <a:picLocks noChangeAspect="1"/>
          </p:cNvPicPr>
          <p:nvPr/>
        </p:nvPicPr>
        <p:blipFill>
          <a:blip r:embed="rId8"/>
          <a:stretch>
            <a:fillRect/>
          </a:stretch>
        </p:blipFill>
        <p:spPr>
          <a:xfrm>
            <a:off x="1140354" y="4461728"/>
            <a:ext cx="2667137" cy="1435174"/>
          </a:xfrm>
          <a:prstGeom prst="rect">
            <a:avLst/>
          </a:prstGeom>
        </p:spPr>
      </p:pic>
      <p:pic>
        <p:nvPicPr>
          <p:cNvPr id="25" name="Picture 24">
            <a:extLst>
              <a:ext uri="{FF2B5EF4-FFF2-40B4-BE49-F238E27FC236}">
                <a16:creationId xmlns:a16="http://schemas.microsoft.com/office/drawing/2014/main" id="{E6A830A9-E553-437C-B85A-689272572F95}"/>
              </a:ext>
            </a:extLst>
          </p:cNvPr>
          <p:cNvPicPr>
            <a:picLocks noChangeAspect="1"/>
          </p:cNvPicPr>
          <p:nvPr/>
        </p:nvPicPr>
        <p:blipFill>
          <a:blip r:embed="rId9"/>
          <a:stretch>
            <a:fillRect/>
          </a:stretch>
        </p:blipFill>
        <p:spPr>
          <a:xfrm>
            <a:off x="7209254" y="2977452"/>
            <a:ext cx="2692538" cy="2362321"/>
          </a:xfrm>
          <a:prstGeom prst="rect">
            <a:avLst/>
          </a:prstGeom>
        </p:spPr>
      </p:pic>
      <p:pic>
        <p:nvPicPr>
          <p:cNvPr id="27" name="Picture 26">
            <a:extLst>
              <a:ext uri="{FF2B5EF4-FFF2-40B4-BE49-F238E27FC236}">
                <a16:creationId xmlns:a16="http://schemas.microsoft.com/office/drawing/2014/main" id="{1200DB46-1DA5-463E-B600-D7DDB7488776}"/>
              </a:ext>
            </a:extLst>
          </p:cNvPr>
          <p:cNvPicPr>
            <a:picLocks noChangeAspect="1"/>
          </p:cNvPicPr>
          <p:nvPr/>
        </p:nvPicPr>
        <p:blipFill>
          <a:blip r:embed="rId10"/>
          <a:stretch>
            <a:fillRect/>
          </a:stretch>
        </p:blipFill>
        <p:spPr>
          <a:xfrm>
            <a:off x="4165278" y="4477179"/>
            <a:ext cx="2686188" cy="1301817"/>
          </a:xfrm>
          <a:prstGeom prst="rect">
            <a:avLst/>
          </a:prstGeom>
        </p:spPr>
      </p:pic>
      <p:pic>
        <p:nvPicPr>
          <p:cNvPr id="29" name="Picture 28">
            <a:extLst>
              <a:ext uri="{FF2B5EF4-FFF2-40B4-BE49-F238E27FC236}">
                <a16:creationId xmlns:a16="http://schemas.microsoft.com/office/drawing/2014/main" id="{CA0CD07F-4445-41E2-8326-DFB4E74E8532}"/>
              </a:ext>
            </a:extLst>
          </p:cNvPr>
          <p:cNvPicPr>
            <a:picLocks noChangeAspect="1"/>
          </p:cNvPicPr>
          <p:nvPr/>
        </p:nvPicPr>
        <p:blipFill>
          <a:blip r:embed="rId11"/>
          <a:stretch>
            <a:fillRect/>
          </a:stretch>
        </p:blipFill>
        <p:spPr>
          <a:xfrm>
            <a:off x="7209254" y="5400803"/>
            <a:ext cx="2692538" cy="1263715"/>
          </a:xfrm>
          <a:prstGeom prst="rect">
            <a:avLst/>
          </a:prstGeom>
        </p:spPr>
      </p:pic>
    </p:spTree>
    <p:extLst>
      <p:ext uri="{BB962C8B-B14F-4D97-AF65-F5344CB8AC3E}">
        <p14:creationId xmlns:p14="http://schemas.microsoft.com/office/powerpoint/2010/main" val="3812385910"/>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00C1317-DBC5-484E-ADF1-5959DD2C5C9D}"/>
              </a:ext>
            </a:extLst>
          </p:cNvPr>
          <p:cNvSpPr txBox="1"/>
          <p:nvPr/>
        </p:nvSpPr>
        <p:spPr>
          <a:xfrm>
            <a:off x="3791744" y="153241"/>
            <a:ext cx="3960440" cy="707886"/>
          </a:xfrm>
          <a:prstGeom prst="rect">
            <a:avLst/>
          </a:prstGeom>
          <a:noFill/>
        </p:spPr>
        <p:txBody>
          <a:bodyPr wrap="square">
            <a:spAutoFit/>
          </a:bodyPr>
          <a:lstStyle/>
          <a:p>
            <a:r>
              <a:rPr lang="en-AU" sz="4000" b="1" dirty="0">
                <a:solidFill>
                  <a:schemeClr val="accent2">
                    <a:lumMod val="75000"/>
                  </a:schemeClr>
                </a:solidFill>
                <a:latin typeface="Trebuchet MS" pitchFamily="34" charset="0"/>
              </a:rPr>
              <a:t>MEMBERSHIP</a:t>
            </a:r>
            <a:endParaRPr lang="en-AU" sz="4000" dirty="0"/>
          </a:p>
        </p:txBody>
      </p:sp>
      <p:pic>
        <p:nvPicPr>
          <p:cNvPr id="8" name="CE38E486-C6CB-4AC9-9725-42C38271FE5C" descr="2D1578D0-038B-43DE-A71A-3AAB10A4450F@ns">
            <a:extLst>
              <a:ext uri="{FF2B5EF4-FFF2-40B4-BE49-F238E27FC236}">
                <a16:creationId xmlns:a16="http://schemas.microsoft.com/office/drawing/2014/main" id="{2E46850B-C5F7-4183-85FC-4847E6A97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393" y="1"/>
            <a:ext cx="1242463" cy="103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E03FA8A-0B50-4A34-B6EE-5EBEDCADB1C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3472" y="1556792"/>
            <a:ext cx="9217024" cy="4320480"/>
          </a:xfrm>
          <a:prstGeom prst="rect">
            <a:avLst/>
          </a:prstGeom>
          <a:noFill/>
          <a:ln>
            <a:noFill/>
          </a:ln>
        </p:spPr>
      </p:pic>
    </p:spTree>
    <p:extLst>
      <p:ext uri="{BB962C8B-B14F-4D97-AF65-F5344CB8AC3E}">
        <p14:creationId xmlns:p14="http://schemas.microsoft.com/office/powerpoint/2010/main" val="2037839054"/>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00C1317-DBC5-484E-ADF1-5959DD2C5C9D}"/>
              </a:ext>
            </a:extLst>
          </p:cNvPr>
          <p:cNvSpPr txBox="1"/>
          <p:nvPr/>
        </p:nvSpPr>
        <p:spPr>
          <a:xfrm>
            <a:off x="3791744" y="153241"/>
            <a:ext cx="2993504" cy="707886"/>
          </a:xfrm>
          <a:prstGeom prst="rect">
            <a:avLst/>
          </a:prstGeom>
          <a:noFill/>
        </p:spPr>
        <p:txBody>
          <a:bodyPr wrap="square">
            <a:spAutoFit/>
          </a:bodyPr>
          <a:lstStyle/>
          <a:p>
            <a:r>
              <a:rPr lang="en-AU" sz="4000" b="1" dirty="0">
                <a:solidFill>
                  <a:schemeClr val="accent2">
                    <a:lumMod val="75000"/>
                  </a:schemeClr>
                </a:solidFill>
                <a:latin typeface="Trebuchet MS" pitchFamily="34" charset="0"/>
              </a:rPr>
              <a:t>FINANCES</a:t>
            </a:r>
            <a:endParaRPr lang="en-AU" sz="4000" dirty="0"/>
          </a:p>
        </p:txBody>
      </p:sp>
      <p:pic>
        <p:nvPicPr>
          <p:cNvPr id="8" name="CE38E486-C6CB-4AC9-9725-42C38271FE5C" descr="2D1578D0-038B-43DE-A71A-3AAB10A4450F@ns">
            <a:extLst>
              <a:ext uri="{FF2B5EF4-FFF2-40B4-BE49-F238E27FC236}">
                <a16:creationId xmlns:a16="http://schemas.microsoft.com/office/drawing/2014/main" id="{9E0A30CF-EBCC-41B6-A389-0B05D8416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393" y="1"/>
            <a:ext cx="1242463" cy="103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10E47D15-59E8-4BDD-BFA0-8B51F9F0CE7E}"/>
              </a:ext>
            </a:extLst>
          </p:cNvPr>
          <p:cNvPicPr>
            <a:picLocks noChangeAspect="1"/>
          </p:cNvPicPr>
          <p:nvPr/>
        </p:nvPicPr>
        <p:blipFill>
          <a:blip r:embed="rId3"/>
          <a:stretch>
            <a:fillRect/>
          </a:stretch>
        </p:blipFill>
        <p:spPr>
          <a:xfrm>
            <a:off x="1559496" y="1484784"/>
            <a:ext cx="9383009" cy="4608512"/>
          </a:xfrm>
          <a:prstGeom prst="rect">
            <a:avLst/>
          </a:prstGeom>
        </p:spPr>
      </p:pic>
    </p:spTree>
    <p:extLst>
      <p:ext uri="{BB962C8B-B14F-4D97-AF65-F5344CB8AC3E}">
        <p14:creationId xmlns:p14="http://schemas.microsoft.com/office/powerpoint/2010/main" val="986072344"/>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00C1317-DBC5-484E-ADF1-5959DD2C5C9D}"/>
              </a:ext>
            </a:extLst>
          </p:cNvPr>
          <p:cNvSpPr txBox="1"/>
          <p:nvPr/>
        </p:nvSpPr>
        <p:spPr>
          <a:xfrm>
            <a:off x="3791744" y="153241"/>
            <a:ext cx="4680520" cy="707886"/>
          </a:xfrm>
          <a:prstGeom prst="rect">
            <a:avLst/>
          </a:prstGeom>
          <a:noFill/>
        </p:spPr>
        <p:txBody>
          <a:bodyPr wrap="square">
            <a:spAutoFit/>
          </a:bodyPr>
          <a:lstStyle/>
          <a:p>
            <a:r>
              <a:rPr lang="en-AU" sz="4000" b="1" dirty="0">
                <a:solidFill>
                  <a:schemeClr val="accent2">
                    <a:lumMod val="75000"/>
                  </a:schemeClr>
                </a:solidFill>
                <a:latin typeface="Trebuchet MS" pitchFamily="34" charset="0"/>
              </a:rPr>
              <a:t>COMMUNICATION</a:t>
            </a:r>
            <a:endParaRPr lang="en-AU" sz="4000" dirty="0"/>
          </a:p>
        </p:txBody>
      </p:sp>
      <p:pic>
        <p:nvPicPr>
          <p:cNvPr id="8" name="CE38E486-C6CB-4AC9-9725-42C38271FE5C" descr="2D1578D0-038B-43DE-A71A-3AAB10A4450F@ns">
            <a:extLst>
              <a:ext uri="{FF2B5EF4-FFF2-40B4-BE49-F238E27FC236}">
                <a16:creationId xmlns:a16="http://schemas.microsoft.com/office/drawing/2014/main" id="{6041DBA4-EC2D-405C-B370-E3C26824C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393" y="1"/>
            <a:ext cx="1242463" cy="103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B6F85F3-C52B-4B4E-8DDB-9496C9C8A055}"/>
              </a:ext>
            </a:extLst>
          </p:cNvPr>
          <p:cNvPicPr>
            <a:picLocks noChangeAspect="1"/>
          </p:cNvPicPr>
          <p:nvPr/>
        </p:nvPicPr>
        <p:blipFill>
          <a:blip r:embed="rId3"/>
          <a:stretch>
            <a:fillRect/>
          </a:stretch>
        </p:blipFill>
        <p:spPr>
          <a:xfrm>
            <a:off x="3215680" y="788447"/>
            <a:ext cx="7287702" cy="5898379"/>
          </a:xfrm>
          <a:prstGeom prst="rect">
            <a:avLst/>
          </a:prstGeom>
        </p:spPr>
      </p:pic>
    </p:spTree>
    <p:extLst>
      <p:ext uri="{BB962C8B-B14F-4D97-AF65-F5344CB8AC3E}">
        <p14:creationId xmlns:p14="http://schemas.microsoft.com/office/powerpoint/2010/main" val="1390739760"/>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BC59EA-43C1-43ED-B83F-F5037E5ED46C}"/>
              </a:ext>
            </a:extLst>
          </p:cNvPr>
          <p:cNvPicPr>
            <a:picLocks noChangeAspect="1"/>
          </p:cNvPicPr>
          <p:nvPr/>
        </p:nvPicPr>
        <p:blipFill>
          <a:blip r:embed="rId2"/>
          <a:stretch>
            <a:fillRect/>
          </a:stretch>
        </p:blipFill>
        <p:spPr>
          <a:xfrm>
            <a:off x="1299126" y="1196752"/>
            <a:ext cx="6569942" cy="3145868"/>
          </a:xfrm>
          <a:prstGeom prst="rect">
            <a:avLst/>
          </a:prstGeom>
        </p:spPr>
      </p:pic>
      <p:pic>
        <p:nvPicPr>
          <p:cNvPr id="1026" name="Picture 2">
            <a:extLst>
              <a:ext uri="{FF2B5EF4-FFF2-40B4-BE49-F238E27FC236}">
                <a16:creationId xmlns:a16="http://schemas.microsoft.com/office/drawing/2014/main" id="{01AF8CD8-41D3-4615-9A0B-3AC9A8887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280" y="2095041"/>
            <a:ext cx="2094778" cy="21602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3DF2929-D2EB-4134-85C6-7E4E3EA80C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6352" y="4941168"/>
            <a:ext cx="2612136" cy="1024128"/>
          </a:xfrm>
          <a:prstGeom prst="rect">
            <a:avLst/>
          </a:prstGeom>
        </p:spPr>
      </p:pic>
      <p:pic>
        <p:nvPicPr>
          <p:cNvPr id="1028" name="Picture 4" descr="Commonwealth Foundation">
            <a:extLst>
              <a:ext uri="{FF2B5EF4-FFF2-40B4-BE49-F238E27FC236}">
                <a16:creationId xmlns:a16="http://schemas.microsoft.com/office/drawing/2014/main" id="{87C98B69-5ADD-4D27-8504-D6A94A5531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7848" y="4427301"/>
            <a:ext cx="205740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Sec_Symbol Blue | Commonwealth Logo | Commonwealth ...">
            <a:extLst>
              <a:ext uri="{FF2B5EF4-FFF2-40B4-BE49-F238E27FC236}">
                <a16:creationId xmlns:a16="http://schemas.microsoft.com/office/drawing/2014/main" id="{E60CDCA2-87DE-4E77-9BE6-4EBEC3B3EDF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3512" y="4470458"/>
            <a:ext cx="2173223" cy="22617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00C1317-DBC5-484E-ADF1-5959DD2C5C9D}"/>
              </a:ext>
            </a:extLst>
          </p:cNvPr>
          <p:cNvSpPr txBox="1"/>
          <p:nvPr/>
        </p:nvSpPr>
        <p:spPr>
          <a:xfrm>
            <a:off x="3791744" y="153241"/>
            <a:ext cx="2448007" cy="707886"/>
          </a:xfrm>
          <a:prstGeom prst="rect">
            <a:avLst/>
          </a:prstGeom>
          <a:noFill/>
        </p:spPr>
        <p:txBody>
          <a:bodyPr wrap="square">
            <a:spAutoFit/>
          </a:bodyPr>
          <a:lstStyle/>
          <a:p>
            <a:r>
              <a:rPr lang="en-AU" sz="4000" b="1" dirty="0">
                <a:solidFill>
                  <a:schemeClr val="accent2">
                    <a:lumMod val="75000"/>
                  </a:schemeClr>
                </a:solidFill>
                <a:latin typeface="Trebuchet MS" pitchFamily="34" charset="0"/>
              </a:rPr>
              <a:t>LIAISON</a:t>
            </a:r>
            <a:endParaRPr lang="en-AU" sz="4000" dirty="0"/>
          </a:p>
        </p:txBody>
      </p:sp>
      <p:pic>
        <p:nvPicPr>
          <p:cNvPr id="8" name="CE38E486-C6CB-4AC9-9725-42C38271FE5C" descr="2D1578D0-038B-43DE-A71A-3AAB10A4450F@ns">
            <a:extLst>
              <a:ext uri="{FF2B5EF4-FFF2-40B4-BE49-F238E27FC236}">
                <a16:creationId xmlns:a16="http://schemas.microsoft.com/office/drawing/2014/main" id="{EE2C7F60-2964-4A8E-9822-B6BA22B57C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5393" y="1"/>
            <a:ext cx="1242463" cy="103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962418"/>
      </p:ext>
    </p:extLst>
  </p:cSld>
  <p:clrMapOvr>
    <a:masterClrMapping/>
  </p:clrMapOvr>
  <p:transition>
    <p:fade thruBlk="1"/>
  </p:transition>
</p:sld>
</file>

<file path=ppt/theme/theme1.xml><?xml version="1.0" encoding="utf-8"?>
<a:theme xmlns:a="http://schemas.openxmlformats.org/drawingml/2006/main" name="Default Design">
  <a:themeElements>
    <a:clrScheme name="">
      <a:dk1>
        <a:srgbClr val="FFFF00"/>
      </a:dk1>
      <a:lt1>
        <a:srgbClr val="FFFFFF"/>
      </a:lt1>
      <a:dk2>
        <a:srgbClr val="FFFF00"/>
      </a:dk2>
      <a:lt2>
        <a:srgbClr val="808080"/>
      </a:lt2>
      <a:accent1>
        <a:srgbClr val="00CC99"/>
      </a:accent1>
      <a:accent2>
        <a:srgbClr val="3333CC"/>
      </a:accent2>
      <a:accent3>
        <a:srgbClr val="FFFFFF"/>
      </a:accent3>
      <a:accent4>
        <a:srgbClr val="DADA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7252</TotalTime>
  <Words>615</Words>
  <Application>Microsoft Office PowerPoint</Application>
  <PresentationFormat>Widescreen</PresentationFormat>
  <Paragraphs>79</Paragraphs>
  <Slides>13</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13</vt:i4>
      </vt:variant>
      <vt:variant>
        <vt:lpstr>Custom Shows</vt:lpstr>
      </vt:variant>
      <vt:variant>
        <vt:i4>2</vt:i4>
      </vt:variant>
    </vt:vector>
  </HeadingPairs>
  <TitlesOfParts>
    <vt:vector size="21" baseType="lpstr">
      <vt:lpstr>Arial</vt:lpstr>
      <vt:lpstr>Calibri</vt:lpstr>
      <vt:lpstr>Times New Roman</vt:lpstr>
      <vt:lpstr>Trebuchet MS</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Underpants</vt:lpstr>
      <vt:lpstr>Custom Show 1</vt:lpstr>
    </vt:vector>
  </TitlesOfParts>
  <Company>Infosentials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 the World</dc:title>
  <dc:creator>Training Center</dc:creator>
  <cp:lastModifiedBy>Jill Iliffe</cp:lastModifiedBy>
  <cp:revision>507</cp:revision>
  <cp:lastPrinted>2013-01-30T03:43:28Z</cp:lastPrinted>
  <dcterms:created xsi:type="dcterms:W3CDTF">2000-09-22T00:36:26Z</dcterms:created>
  <dcterms:modified xsi:type="dcterms:W3CDTF">2024-09-26T08:06:31Z</dcterms:modified>
</cp:coreProperties>
</file>